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2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40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53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1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2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3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2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21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7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97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E5F50F-22D1-4049-85CD-466D4214235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4E6EA7-77E1-4646-B904-5ABC07BC04A9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51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fdo.yarcloud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ar.pfdo.ru/ap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.pfdo.yarcloud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yar.pfdo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maps/16/yaroslavl/house/ulitsa_zoi_kosmodemyanskoy_4a/Z0AYfgBiTEIAQFttfXp1cXRrYA==/?ll=39.872577%2C57.640884&amp;source=wizgeo&amp;utm_medium=maps-desktop&amp;utm_source=serp&amp;z=1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fdo.yarcloud.ru/choice" TargetMode="External"/><Relationship Id="rId2" Type="http://schemas.openxmlformats.org/officeDocument/2006/relationships/hyperlink" Target="https://pfdo.yarcloud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9F54D77-9F90-470C-AE9F-24793E65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родителями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получению сертификата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276018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B19E5-5579-4C83-9224-54CE35D0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принята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70D59-8692-4B09-859E-7897C67CB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успешно отправили заявку на получение сертификата на сайте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Реестр сертификатов ПФДО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заявки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72965574,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сертификата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7618761468.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данному письму прикреплено заявление на получение сертификата в формате PDF, которое необходимо распечатать и подписать. Для активации сертификата Вам необходимо подойти с подписанным заявлением и оригиналами документов в один из центров приёма заявлений в Вашем городе или районе.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информация от муниципалитета: Администрации города Ярославля.</a:t>
            </a:r>
          </a:p>
        </p:txBody>
      </p:sp>
    </p:spTree>
    <p:extLst>
      <p:ext uri="{BB962C8B-B14F-4D97-AF65-F5344CB8AC3E}">
        <p14:creationId xmlns:p14="http://schemas.microsoft.com/office/powerpoint/2010/main" val="3878483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A44DE-8309-4883-8CF0-146E1EEB4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регистрации заявки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почту приходит письмо с двумя заявлениями: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 предоставлении сертификата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981913-9A6F-4C0D-93EC-863D6C048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ПРЕДОСТАВЛЕНИИ СЕРТИФИКАТА ДОПОЛНИТЕЛЬНОГО ОБРАЗОВАНИЯ И РЕГИСТРАЦИИ В РЕЕСТРЕ СЕРТИФИКАТОВ ДОПОЛНИТЕЛЬНОГО ОБРАЗОВАНИЯ №72965574.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Прошу зарегистрировать указанного ниже ребёнка, родителем (законным представителем) которого я являюсь, в реестре сертификатов дополнительного образования города Ярославля под реестровой записью №7618761468.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указанные заявителем в заявлении, подтверждены соответствующими документами. ___ _______________ 20___ года __________/______________________________/</a:t>
            </a:r>
          </a:p>
          <a:p>
            <a:pPr marL="342000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должностного лица расшифровка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✂- - - - - - - - - - - - - - - - - - - - - - - - - - - - - - - - - - - - - - - - - - - - - - - - - - - - - - - - - - - - - - - - - - - - - -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получении сертификата дополнительного образования №72965574 получено.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_______________ 20___ года __________/______________________________/</a:t>
            </a:r>
          </a:p>
          <a:p>
            <a:pPr marL="378000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должностного лица расшифровка</a:t>
            </a:r>
          </a:p>
        </p:txBody>
      </p:sp>
    </p:spTree>
    <p:extLst>
      <p:ext uri="{BB962C8B-B14F-4D97-AF65-F5344CB8AC3E}">
        <p14:creationId xmlns:p14="http://schemas.microsoft.com/office/powerpoint/2010/main" val="408717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A0B2D-5356-4012-8E11-EA3F9DBC5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Согласие на обработку персональных данных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0DDCDE-EAEE-4962-B00F-8CFFEEC4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 Я, Иванова Анна Ивановна, проживающая по адресу ____________________________________________________________ паспорт __________ №__________, выданный «___» _______________ 20___ г. ____________________________________________________________, в соответствии с требованием статьи 9 Федерального закона от 27.07.2006 г. №152-ФЗ «О персональных данных» даю своё согласие на обработку моих персональных данных и персональных данных ребёнка (Назаренко Дарья Станиславовна, проживающая по адресу: г. Ярославль, ул. Школьная, д. 44), родителем (законным представителем) которого я являюсь, указанных в заявлении о получении сертификата дополнительного образования №72965574, Управлению образования города Ярославля (юридический адрес).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действует с момента подписания и до истечения сроков, установленных действующим законодательством Российской Федерации, а также может быть отозвано по письменному заявлению.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_______________ 20___ года __________/______________________________/</a:t>
            </a:r>
          </a:p>
          <a:p>
            <a:pPr marL="342000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должностного лица расшифровка</a:t>
            </a:r>
          </a:p>
        </p:txBody>
      </p:sp>
    </p:spTree>
    <p:extLst>
      <p:ext uri="{BB962C8B-B14F-4D97-AF65-F5344CB8AC3E}">
        <p14:creationId xmlns:p14="http://schemas.microsoft.com/office/powerpoint/2010/main" val="947613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A5631-3736-41EA-9307-83613E24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 письмо с прикреплённым сертификатом для ребёнка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86C0BD-267E-4B37-9E8C-82C7D9A66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заявитель!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подали электронную заявку на получение сертификата дополнительного образования для ребёнка: Назаренко Дарья Станиславовна.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Вашей заявки для ребёнка в информационной системе 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«Портал персонифицированного дополнительного образования Ярославской области»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создана реестровая запись с номером сертификата: 7618761468.</a:t>
            </a:r>
            <a:b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уже сейчас можете зайти в созданный для ребёнка личный кабинет системы для использования Вашего сертификата, однако, не забудьте о необходимости подтвердить Вашу электронную заявку подписанным с Вашей стороны заявлением.</a:t>
            </a:r>
            <a:b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Подписанное заявление и оригиналы документов Вам нужно принести в один из центров приёма заявлений. Список адресов в своём муниципалитете Вы найдёте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здесь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Без предоставления документов сертификат не будет активирован. Для входа в систему, пройдите по 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ссылке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используйте логин и пароль, представленный в сертификате дополнительного образования.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приложении к данному письму Вы найдёте сформированный для ребёнка сертификат дополнительного образования. Обязательно сохраните его номер, ведь он будет использоваться ребёнком до достижения им совершеннолетия.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Подробную информацию о сертификате дополнительного образования, способе его использования ищите на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портале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1755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EC438-D21C-4A83-BF40-845C2C8C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BA4CAA3-A227-4CAF-9AAC-7DD485BC29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736" y="1846263"/>
            <a:ext cx="7076854" cy="4022725"/>
          </a:xfrm>
        </p:spPr>
      </p:pic>
    </p:spTree>
    <p:extLst>
      <p:ext uri="{BB962C8B-B14F-4D97-AF65-F5344CB8AC3E}">
        <p14:creationId xmlns:p14="http://schemas.microsoft.com/office/powerpoint/2010/main" val="2728762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1538A-2D38-4CC1-94F8-AA69188A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и распечатать следующие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1B5B5E-4F35-467C-A056-F67309B67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ПРЕДОСТАВЛЕНИИ СЕРТИФИКАТА ДОПОЛНИТЕЛЬНОГО ОБРАЗОВАНИЯ И РЕГИСТРАЦИИ В РЕЕСТРЕ СЕРТИФИКАТОВ ДОПОЛНИТЕЛЬНОГО ОБРАЗОВАНИЯ;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ДАННЫХ;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СЕРТИФИКАТ.</a:t>
            </a:r>
          </a:p>
        </p:txBody>
      </p:sp>
    </p:spTree>
    <p:extLst>
      <p:ext uri="{BB962C8B-B14F-4D97-AF65-F5344CB8AC3E}">
        <p14:creationId xmlns:p14="http://schemas.microsoft.com/office/powerpoint/2010/main" val="152151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73CBF2-C6EE-4BD7-9F7A-4E330471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Сверка подлинных документов с распечатанными заявлениями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8B1F62-88AB-4D60-9B34-3A04A3466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проверяет и подписывает заявление и согласие.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расписывается о получении заявления.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получает сертификат и отрезной корешок о получении.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и согласие остаются у ответственного.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родитель самостоятельно зарегистрировался, пришёл с распечатанными заявлением, согласием и подлинными документами, то сверку осуществляет ответственный.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расписывается о получении заявления, отдаёт корешок о получении родителю.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и согласие остаются у ответственного.</a:t>
            </a:r>
          </a:p>
        </p:txBody>
      </p:sp>
    </p:spTree>
    <p:extLst>
      <p:ext uri="{BB962C8B-B14F-4D97-AF65-F5344CB8AC3E}">
        <p14:creationId xmlns:p14="http://schemas.microsoft.com/office/powerpoint/2010/main" val="1915409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A5EAC-F65D-412C-B42B-85DA1168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сертификата дополнительного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BBA58-A64A-4A5B-9A18-2DCB7E4D9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трёх дней Вы обязаны активировать сертификат.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и согласия на следующий день активировать.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своему логину и паролю Вы входите в закрытую часть АИС «Реестр сертификатов» с сервера АСИОУ, где установлен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Vipnet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-клиент через загрузку в адресной строке браузера адреса: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http://local.pfdo.yarcloud.ru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3470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F5365-40A0-44FF-9591-D7718660E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сертификата дополнительного образования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748884C-D975-4C98-9368-CC7435CF77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463" y="2047875"/>
            <a:ext cx="8153400" cy="3619500"/>
          </a:xfrm>
        </p:spPr>
      </p:pic>
    </p:spTree>
    <p:extLst>
      <p:ext uri="{BB962C8B-B14F-4D97-AF65-F5344CB8AC3E}">
        <p14:creationId xmlns:p14="http://schemas.microsoft.com/office/powerpoint/2010/main" val="2295720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33983-58E1-40CB-8617-512E4CAA3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АИС «Реестр сертификатов»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058541D-0A93-4D07-A220-C161AB15C1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449" y="2086197"/>
            <a:ext cx="7971428" cy="3542857"/>
          </a:xfrm>
        </p:spPr>
      </p:pic>
    </p:spTree>
    <p:extLst>
      <p:ext uri="{BB962C8B-B14F-4D97-AF65-F5344CB8AC3E}">
        <p14:creationId xmlns:p14="http://schemas.microsoft.com/office/powerpoint/2010/main" val="251658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DD36ADC-4D8C-4A90-8FC0-7D46416F1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 на главную страницу ПФДО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https://yar.pfdo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8CBE669-A074-463C-A3B0-80071E9010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688" y="2024063"/>
            <a:ext cx="8362950" cy="3667125"/>
          </a:xfrm>
        </p:spPr>
      </p:pic>
    </p:spTree>
    <p:extLst>
      <p:ext uri="{BB962C8B-B14F-4D97-AF65-F5344CB8AC3E}">
        <p14:creationId xmlns:p14="http://schemas.microsoft.com/office/powerpoint/2010/main" val="1229833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942CB-D5C6-4BF0-A31A-F26BAA0E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персональных данных (активация сертификата)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кабинет уполномоченной организации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ведение реестра сертификатов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645735-761F-4675-B95B-C9F864919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выбрать раздел «Сертификаты» подраздел «Заявки».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нужную Вам заявку в реестре заявок из представленного списка, нажав на кнопку «Поиск», по любой имеющейся информации, характеризующей эту заявку (номер заявки, номер сертификата, ФИО ребёнка, дата рождения ребёнка, тип или реквизиты документа ребёнка).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просмотреть заявку через реестр, список заявок, нажмите на строке нужной Вам заявки кнопку «Действия», затем – «Подробнее». Если Вы ищите заявку через кнопку «Поиск», то после введения информации для поиска заявки нажмите кнопку «Применить», после чего Вы попадёте на страницу просмотра этой заявки.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заявка не прошла проверку персональных данных (информация, указанная в заявке, отличается от информации, указанной в подтверждающих документах), то нужно отказать по данной заявке в активации сертификата ребёнка с помощью кнопки «Отказать» на странице просмотра заявки.</a:t>
            </a:r>
          </a:p>
        </p:txBody>
      </p:sp>
    </p:spTree>
    <p:extLst>
      <p:ext uri="{BB962C8B-B14F-4D97-AF65-F5344CB8AC3E}">
        <p14:creationId xmlns:p14="http://schemas.microsoft.com/office/powerpoint/2010/main" val="541041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F5ACF-3FE6-4E0B-A6CB-353F0FD8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персональных данных (активация сертификата)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кабинет уполномоченной организации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ведение реестра сертификатов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364ED-9516-4965-B210-2AF383883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успешной проверки персональных данных ребёнка, указанных в заявлении на получение сертификата дополнительного образования, на странице просмотра информации о заявке нажмите кнопку «Подтвердить персональные данные».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всплывающем окне необходимо подтвердить Ваши действия по подтверждению персональных данных в системе. Нажмите кнопку «ОК».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экране появится сообщение об успешно выполненном действии в системе. Сертификат активирован, и по нему можно зачисляться на образовательные программы, в том числе заключать договоры на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967622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28B06-E718-4AC3-841B-1F9F00EE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сертификата дополнительного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42E770-8610-42C1-B7C2-D06AC31BA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помогали составить заявку на получение сертификата ребёнку, который имеет адрес регистрации не в городе Ярославле, то на следующий день принятые заявление и согласие относите в МОЦ г. Ярославля по адресу: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г. Ярославль, ул. Зои Космодемьянской, 4-а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№3.</a:t>
            </a:r>
          </a:p>
        </p:txBody>
      </p:sp>
    </p:spTree>
    <p:extLst>
      <p:ext uri="{BB962C8B-B14F-4D97-AF65-F5344CB8AC3E}">
        <p14:creationId xmlns:p14="http://schemas.microsoft.com/office/powerpoint/2010/main" val="610331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D34E4-B4F7-4F8F-8673-8485E5C7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ошибок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54D22C-74AD-42F3-9EB3-E540144F3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обратился родитель с проблемой: в персональных данных ребёнка ошибка.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сертификат ещё не активирован, то найдите ребёнка в личном кабинете в АИС «Реестр сертификатов» в разделе «Заявки» через кнопку «Поиск» через ФИО ребёнка, и отредактируйте её (кнопка «Редактировать»).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обратился родитель с проблемой: при создании заявки на получение сертификата родитель ошибся в указании муниципалитета.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сертификат ещё не активирован, то найдите ребёнка в личном кабинете в АИС «Реестр сертификатов» в разделе Заявки через кнопку «Поиск» через ФИО ребёнка, и откажите по заявке на получение сертификата, чтобы родитель мог подать новую заявку с указанием верного муниципалитета.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выявлен факт наличия в АИС «Реестр сертификатов» двух активированных сертификатов на одного ребёнка (один из них имеет ошибки в персональных данных ребёнка):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найдите ошибочный сертификат ребёнка в личном кабинете в АИС «Реестр сертификатов» в разделе «Заявки» через кнопку «Поиск» через ФИО ребёнка или номер сертификата, и на странице просмотра сертификата заморозьте его (кнопка «Заморозить»).</a:t>
            </a:r>
          </a:p>
        </p:txBody>
      </p:sp>
    </p:spTree>
    <p:extLst>
      <p:ext uri="{BB962C8B-B14F-4D97-AF65-F5344CB8AC3E}">
        <p14:creationId xmlns:p14="http://schemas.microsoft.com/office/powerpoint/2010/main" val="2705919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169ABC-38E5-462B-8ED1-BC32DDE9A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ошибок</a:t>
            </a:r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F1BDAB90-5486-4FB5-B7CE-6DB01B1675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496" y="2048101"/>
            <a:ext cx="7933333" cy="3619048"/>
          </a:xfrm>
        </p:spPr>
      </p:pic>
    </p:spTree>
    <p:extLst>
      <p:ext uri="{BB962C8B-B14F-4D97-AF65-F5344CB8AC3E}">
        <p14:creationId xmlns:p14="http://schemas.microsoft.com/office/powerpoint/2010/main" val="3113922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7CDF30-4BEF-4E77-B7B9-18659AE6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уполномоченной организации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ведение реестра сертификатов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заявителей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9657C3-5597-47CC-B4DD-36D4F6C3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обратился родитель с проблемой: получил заявление и не получил сертификат: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проверьте номер сертификата ребёнка в реестре сертификатов в личном кабинете уполномоченного органа в навигаторе ПФДО и распечатайте выписку из реестра сертификатов, нажав на странице режима просмотра сертификата кнопку «Создать новую выписку».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обратился родитель с проблемой: не получил заявление, но получил сертификат: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найдите ребёнка в личном кабинете в АИС «Реестр сертификатов» в разделе Заявки через кнопку «Поиск» через ФИО ребёнка или номер его сертификата. На странице просмотра заявки нажмите кнопку «Распечатать заявление» и передайте ему на подпись заявление.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обратился родитель с проблемой: не получил ни сертификат, ни заявление, но заявку родитель направлял: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найдите ребёнка в личном кабинете в АИС «Реестр сертификатов» в разделе «Заявки» через кнопку «Поиск» через ФИО ребёнка, затем нажмите кнопку «Распечатать заявление» и передайте ему на подпись заявление. После чего проверьте номер сертификата в реестре сертификатов в личном кабинете уполномоченного органа в навигаторе ПФДО и распечатайте выписку из реестра сертификатов, нажав на странице режима просмотра сертификата кнопку «Создать новую выписку». Если в навигаторе ПФДО Вы не находите сертификат этого ребёнка, то на странице просмотра заявки в АИС «Реестр сертификатов» нажмите кнопку «Отправить в PFDO», после чего в навигаторе ПФДО распечатайте выписку из реестра сертификатов и передайте её родителю.</a:t>
            </a:r>
          </a:p>
        </p:txBody>
      </p:sp>
    </p:spTree>
    <p:extLst>
      <p:ext uri="{BB962C8B-B14F-4D97-AF65-F5344CB8AC3E}">
        <p14:creationId xmlns:p14="http://schemas.microsoft.com/office/powerpoint/2010/main" val="2251447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AF328-1BA1-4554-AAF3-D810914D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уполномоченной организации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ведение реестра сертификатов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заявителей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23D3C4-11FB-4FED-99C5-F3C24364A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обратился родитель с проблемой: заявку на получение сертификата ранее не направлял, но при подаче первой заявки на получение сертификата система сообщает, что в системе уже есть неподтверждённая заявка на получение сертификата или сам сертификат: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найдите ребёнка в личном кабинете в АИС «Реестр сертификатов» в разделе «Заявки» через кнопку «Поиск» через ФИО ребёнка, если в реестре сертификатов в АИС «Реестр сертификатов» не находите заявку ребёнка, то ему нужно направить заявку на получение сертификата повторно.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система при этом сообщит, что заявка с персональными данными ребёнка уже есть в системе, то ему нужно воспользоваться функционалом «Напомнить номер сертификата» на портале ПФДО (указав последние 4 цифры номера документа, который был указан при создании заявки на получение сертификата). Затем запросить у регионального оператора наименование муниципалитета, в который была направлена данная заявка и связаться с организацией, уполномоченной на ведение реестра сертификатов данного муниципалитета с просьбой отказать по заявке. Затем родителю нужно будет сформировать заявку с верными данными.</a:t>
            </a:r>
          </a:p>
        </p:txBody>
      </p:sp>
    </p:spTree>
    <p:extLst>
      <p:ext uri="{BB962C8B-B14F-4D97-AF65-F5344CB8AC3E}">
        <p14:creationId xmlns:p14="http://schemas.microsoft.com/office/powerpoint/2010/main" val="3540786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66726-72E7-4632-A4F9-33001879E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B2B52F-1DFA-4843-BC3C-6BBFCCBC3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персональных данных ребёнка ошибка.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сертификат ещё не активирован (то есть не подтверждены персональные данные ребёнка посредством подачи Вами подписанного заявления на получение сертификата вместе с документами, подтверждающими персональные данные ребёнка, в организацию, принимающую заявления на получение сертификатов), то можно обратиться в организацию, принимающую заявления на получение сертификатов, чтобы она через свой личный кабинет в АИС «Реестр сертификатов» нашла заявку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на Вашего ребёнка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отредактировала её.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сертификат уже активирован, то необходимо подать заявку на уточнение персональных данных. Её можно подать через организацию, принимающую заявление на получение сертификатов, или самостоятельно через портал-навигатор ПФДО. Для этого: нажмите на ссылку «Получить сертификат». Начните процедуру подачи заявки, так же, как при получении сертификата.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третьем шаге нажмите на ссылку «Внести уточнения в персональные данные». Внесите номер сертификата, выберите причину изменений, отметьте галочками поля, в которые планируйте внести изменения. Ознакомьтесь с условиями Правил персонифицированного финансирования дополнительного образования детей и муниципальным Положением о персонифицированном образовании, а так же Пользовательским соглашением АИС «Реестр сертификатов», и подтвердите, поставив галочки.</a:t>
            </a:r>
          </a:p>
        </p:txBody>
      </p:sp>
    </p:spTree>
    <p:extLst>
      <p:ext uri="{BB962C8B-B14F-4D97-AF65-F5344CB8AC3E}">
        <p14:creationId xmlns:p14="http://schemas.microsoft.com/office/powerpoint/2010/main" val="406392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DFE9A-1E19-4061-A62E-B3FD61EF1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сертификат</a:t>
            </a:r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7610ED9-C583-49C1-A47B-CDD698B65A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113" y="1871663"/>
            <a:ext cx="7658100" cy="3971925"/>
          </a:xfrm>
        </p:spPr>
      </p:pic>
    </p:spTree>
    <p:extLst>
      <p:ext uri="{BB962C8B-B14F-4D97-AF65-F5344CB8AC3E}">
        <p14:creationId xmlns:p14="http://schemas.microsoft.com/office/powerpoint/2010/main" val="130797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FEB1A-4664-4483-9C8F-0F9EFEF6F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заявки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1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22ED7C4-8EE3-4E21-BF5D-B7E1FC81F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213" y="1866900"/>
            <a:ext cx="8343900" cy="3981450"/>
          </a:xfrm>
        </p:spPr>
      </p:pic>
    </p:spTree>
    <p:extLst>
      <p:ext uri="{BB962C8B-B14F-4D97-AF65-F5344CB8AC3E}">
        <p14:creationId xmlns:p14="http://schemas.microsoft.com/office/powerpoint/2010/main" val="308080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C6485-4C72-497F-ABE2-E4813418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заявки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2</a:t>
            </a:r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CEBCB13-F80A-4225-AAE1-7A8C768A73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263" y="1890713"/>
            <a:ext cx="8305800" cy="3933825"/>
          </a:xfrm>
        </p:spPr>
      </p:pic>
    </p:spTree>
    <p:extLst>
      <p:ext uri="{BB962C8B-B14F-4D97-AF65-F5344CB8AC3E}">
        <p14:creationId xmlns:p14="http://schemas.microsoft.com/office/powerpoint/2010/main" val="403769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BC2EA-5810-4FFC-8317-7C6DD8F3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указанную почту приходит письмо: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действия на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https://pfdo.yarcloud.ru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адресом электронной почты)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42893-1681-4A0A-8289-8FF31882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Здравствуйте!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отправляете заявку на получение сертификата дополнительного образования детей на сайте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https://pfdo.yarcloud.ru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продолжить с использованием адреса электронной почты 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lyutikhomirova@yandex.ru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перейдите по ссылке: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https://pfdo.yarcloud.ru/choice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письмо отправлено Вам по ошибке, просто проигнорируйте его.</a:t>
            </a:r>
          </a:p>
          <a:p>
            <a:pPr marL="0" indent="45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отписаться от рассылки, зайдите в личный кабинет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https://pfdo.yarcloud.ru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36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59711-CF6B-43F8-9C7B-C280AFFA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Щёлкаем по предложенной ссылке и переходим на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3</a:t>
            </a:r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B942D65-22C4-4D46-97CD-91D4ADFC8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544" y="2029054"/>
            <a:ext cx="8095238" cy="3657143"/>
          </a:xfrm>
        </p:spPr>
      </p:pic>
    </p:spTree>
    <p:extLst>
      <p:ext uri="{BB962C8B-B14F-4D97-AF65-F5344CB8AC3E}">
        <p14:creationId xmlns:p14="http://schemas.microsoft.com/office/powerpoint/2010/main" val="199388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6BB5F-EB25-4C38-9526-41C4A18E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Хочу получить сертификат</a:t>
            </a:r>
            <a:b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(выбираем муниципалитет по адресу регистрации)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F71E2C3-E62D-4B77-AED9-337BE923F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972" y="1886197"/>
            <a:ext cx="7752381" cy="3942857"/>
          </a:xfrm>
        </p:spPr>
      </p:pic>
    </p:spTree>
    <p:extLst>
      <p:ext uri="{BB962C8B-B14F-4D97-AF65-F5344CB8AC3E}">
        <p14:creationId xmlns:p14="http://schemas.microsoft.com/office/powerpoint/2010/main" val="3280636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8BE0D-9E6E-491E-8379-D8025BDD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заявки и выбор группы сертификата</a:t>
            </a:r>
          </a:p>
        </p:txBody>
      </p:sp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619FBB5-4719-4B9E-AA19-511DE81EF0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07" y="1846263"/>
            <a:ext cx="7756112" cy="4022725"/>
          </a:xfrm>
        </p:spPr>
      </p:pic>
    </p:spTree>
    <p:extLst>
      <p:ext uri="{BB962C8B-B14F-4D97-AF65-F5344CB8AC3E}">
        <p14:creationId xmlns:p14="http://schemas.microsoft.com/office/powerpoint/2010/main" val="128722758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784</TotalTime>
  <Words>2081</Words>
  <Application>Microsoft Office PowerPoint</Application>
  <PresentationFormat>Широкоэкранный</PresentationFormat>
  <Paragraphs>93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Ретро</vt:lpstr>
      <vt:lpstr>Организация работы с родителями по получению сертификата дополнительного образования</vt:lpstr>
      <vt:lpstr>Вход на главную страницу ПФДО https://yar.pfdo</vt:lpstr>
      <vt:lpstr>Получить сертификат</vt:lpstr>
      <vt:lpstr>Создание заявки Шаг 1</vt:lpstr>
      <vt:lpstr>Создание заявки Шаг 2</vt:lpstr>
      <vt:lpstr>На указанную почту приходит письмо: «Подтверждение действия на https://pfdo.yarcloud.ru» (с адресом электронной почты)</vt:lpstr>
      <vt:lpstr>Щёлкаем по предложенной ссылке и переходим на Шаг 3</vt:lpstr>
      <vt:lpstr>Хочу получить сертификат (выбираем муниципалитет по адресу регистрации)</vt:lpstr>
      <vt:lpstr>Создание заявки и выбор группы сертификата</vt:lpstr>
      <vt:lpstr>Заявка принята</vt:lpstr>
      <vt:lpstr>После регистрации заявки на почту приходит письмо с двумя заявлениями: 1. О предоставлении сертификата</vt:lpstr>
      <vt:lpstr>2. Согласие на обработку персональных данных</vt:lpstr>
      <vt:lpstr>Третье письмо с прикреплённым сертификатом для ребёнка</vt:lpstr>
      <vt:lpstr>Сертификат</vt:lpstr>
      <vt:lpstr>Проверить и распечатать следующие документы</vt:lpstr>
      <vt:lpstr>Сверка подлинных документов с распечатанными заявлениями</vt:lpstr>
      <vt:lpstr>Активация сертификата дополнительного образования</vt:lpstr>
      <vt:lpstr>Активация сертификата дополнительного образования</vt:lpstr>
      <vt:lpstr>АИС «Реестр сертификатов»</vt:lpstr>
      <vt:lpstr>Подтверждение персональных данных (активация сертификата) через кабинет уполномоченной организации на ведение реестра сертификатов</vt:lpstr>
      <vt:lpstr>Подтверждение персональных данных (активация сертификата) через кабинет уполномоченной организации на ведение реестра сертификатов</vt:lpstr>
      <vt:lpstr>Активация сертификата дополнительного образования</vt:lpstr>
      <vt:lpstr>Исправление ошибок</vt:lpstr>
      <vt:lpstr>Исправление ошибок</vt:lpstr>
      <vt:lpstr>Действия уполномоченной организации на ведение реестра сертификатов при обращении заявителей</vt:lpstr>
      <vt:lpstr>Действия уполномоченной организации на ведение реестра сертификатов при обращении заявителей</vt:lpstr>
      <vt:lpstr>Обращения родителей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родителями по получению сертификата дополнительного образования</dc:title>
  <dc:creator>ms1418</dc:creator>
  <cp:lastModifiedBy>Алексей Поспелов</cp:lastModifiedBy>
  <cp:revision>89</cp:revision>
  <dcterms:created xsi:type="dcterms:W3CDTF">2021-05-26T09:54:02Z</dcterms:created>
  <dcterms:modified xsi:type="dcterms:W3CDTF">2021-05-28T18:45:48Z</dcterms:modified>
</cp:coreProperties>
</file>