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Советы </a:t>
            </a:r>
            <a:r>
              <a:rPr lang="ru-RU" sz="4000" smtClean="0"/>
              <a:t>НАЧИНАЮщим</a:t>
            </a:r>
            <a:r>
              <a:rPr lang="ru-RU" sz="4000" dirty="0" smtClean="0"/>
              <a:t> педагогам дополнительного образования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Автор-составитель: Ведерникова Ольга Николаевна, зам. директора по </a:t>
            </a:r>
            <a:r>
              <a:rPr lang="ru-RU" dirty="0" smtClean="0"/>
              <a:t>УВР, методист высшей </a:t>
            </a:r>
            <a:r>
              <a:rPr lang="ru-RU" smtClean="0"/>
              <a:t>квалификационной категории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3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будущему педагогу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Тщательно готовься к занятиям. Обязательно пользуйся </a:t>
            </a:r>
            <a:r>
              <a:rPr lang="ru-RU" dirty="0" smtClean="0"/>
              <a:t>планом </a:t>
            </a:r>
            <a:r>
              <a:rPr lang="ru-RU" dirty="0"/>
              <a:t>и придерживайся всех его пунктов. Возьми себе за правило: наличие </a:t>
            </a:r>
            <a:r>
              <a:rPr lang="ru-RU" dirty="0" smtClean="0"/>
              <a:t>плана </a:t>
            </a:r>
            <a:r>
              <a:rPr lang="ru-RU" dirty="0"/>
              <a:t>является для тебя допуском на </a:t>
            </a:r>
            <a:r>
              <a:rPr lang="ru-RU" dirty="0" smtClean="0"/>
              <a:t>занятие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Идя на занятие, ты должен </a:t>
            </a:r>
            <a:r>
              <a:rPr lang="ru-RU" b="1" i="1" dirty="0"/>
              <a:t>досконально знать, куда пришёл, для чего, что будешь делать, будет ли это </a:t>
            </a:r>
            <a:r>
              <a:rPr lang="ru-RU" b="1" i="1" dirty="0" smtClean="0"/>
              <a:t>эффективно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i="1" dirty="0"/>
              <a:t>Приходи в кабинет до начала занятий, чтобы приготовить все необходимое для проведения </a:t>
            </a:r>
            <a:r>
              <a:rPr lang="ru-RU" b="1" i="1" dirty="0" smtClean="0"/>
              <a:t>занятия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Старайся показать красоту и привлекательность организованного начала занятия, стремись к тому, чтобы на это с каждым разом уходило всё меньше и меньше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64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будущему педагогу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i="1" dirty="0" smtClean="0"/>
              <a:t>Веди занятие так, чтоб каждый ребенок был постоянно занят делом</a:t>
            </a:r>
            <a:r>
              <a:rPr lang="ru-RU" dirty="0" smtClean="0"/>
              <a:t>. Помни: паузы, медлительность, бездеятельность – враги дисциплины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Увлекай детей интересным содержанием материала, созданием проблемных ситуаций, мозговым штурмом. Контролируй темп занятия, помогай слабым поверить в свои силы. </a:t>
            </a:r>
            <a:r>
              <a:rPr lang="ru-RU" b="1" i="1" dirty="0"/>
              <a:t>Держи в поле зрения всю группу. Особенно наблюдай за теми, у кого неустойчивое внимание</a:t>
            </a:r>
            <a:r>
              <a:rPr lang="ru-RU" dirty="0"/>
              <a:t>. Предупреждай попытки нарушить рабочий </a:t>
            </a:r>
            <a:r>
              <a:rPr lang="ru-RU" dirty="0" smtClean="0"/>
              <a:t>порядок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Чаще обращайся с просьбами, вопросами к тем обучающимся, которые отвлекаются на занятии, занимаются посторонними делами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06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будущему педагогу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В конце занятия дай общую оценку работе группы и отдельным детям. Пусть дети почувствуют удовлетворенность от результатов своего труда. Старайся замечать позитивное в работе недисциплинированных обучающихся, но не делай это часто и </a:t>
            </a:r>
            <a:r>
              <a:rPr lang="ru-RU" dirty="0" smtClean="0"/>
              <a:t>незаслуженно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Умей радоваться маленьким успехам своих обучающихся и сопереживать их </a:t>
            </a:r>
            <a:r>
              <a:rPr lang="ru-RU" dirty="0" smtClean="0"/>
              <a:t>неудачам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Не требуй на занятии идеальной дисциплины. Не будь авторитарным. Помни, занятие - это частичка жизни ребенка. Он не должен быть скованным и зажатым. Формируй в нем личность открытую, увлеченную, раскованную, способную творить, всесторонне развитую</a:t>
            </a:r>
          </a:p>
        </p:txBody>
      </p:sp>
    </p:spTree>
    <p:extLst>
      <p:ext uri="{BB962C8B-B14F-4D97-AF65-F5344CB8AC3E}">
        <p14:creationId xmlns:p14="http://schemas.microsoft.com/office/powerpoint/2010/main" val="22818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Советы будущему педагогу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Стремись к тому, чтобы </a:t>
            </a:r>
            <a:r>
              <a:rPr lang="ru-RU" b="1" i="1" dirty="0"/>
              <a:t>твои занятии не стали шаблонными, проведенными "по трафарету</a:t>
            </a:r>
            <a:r>
              <a:rPr lang="ru-RU" dirty="0"/>
              <a:t>". Пусть на занятиях свершаются открытия, рождаются истины, покоряются вершины, продолжаются </a:t>
            </a:r>
            <a:r>
              <a:rPr lang="ru-RU" dirty="0" smtClean="0"/>
              <a:t>поиски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Помни, каждое твое занятие должно быть пусть маленьким, но шагом вперед, к узнаванию нового, </a:t>
            </a:r>
            <a:r>
              <a:rPr lang="ru-RU" dirty="0" smtClean="0"/>
              <a:t>неведомого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Учи своих обучающихся трудиться. Не ищи легкого пути в обучении. Но помни, как важно поддержать, ободрить, быть рядом в трудной ситуации. Чувствуй, где необходимы твое плечо, твои знания, твой опыт</a:t>
            </a:r>
          </a:p>
        </p:txBody>
      </p:sp>
    </p:spTree>
    <p:extLst>
      <p:ext uri="{BB962C8B-B14F-4D97-AF65-F5344CB8AC3E}">
        <p14:creationId xmlns:p14="http://schemas.microsoft.com/office/powerpoint/2010/main" val="242391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Советы </a:t>
            </a:r>
            <a:r>
              <a:rPr lang="ru-RU" dirty="0" smtClean="0"/>
              <a:t>будущему педагогу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Если из двух баллов думаешь, какой выбрать, - не сомневайся, поставь высший. Поверь в ребенка. Дай ему крылья. Дай ему </a:t>
            </a:r>
            <a:r>
              <a:rPr lang="ru-RU" dirty="0" smtClean="0"/>
              <a:t>надежду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Помни о том, что ребенку должно быть интересно на занятии. </a:t>
            </a:r>
            <a:r>
              <a:rPr lang="ru-RU" b="1" i="1" dirty="0"/>
              <a:t>Только когда интересно, ребенок становится </a:t>
            </a:r>
            <a:r>
              <a:rPr lang="ru-RU" b="1" i="1" dirty="0" smtClean="0"/>
              <a:t>внимательным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В общении с родителями своих обучающихся </a:t>
            </a:r>
            <a:r>
              <a:rPr lang="ru-RU" b="1" i="1" dirty="0"/>
              <a:t>помни, что их дети - самое дорогое в жизни</a:t>
            </a:r>
            <a:r>
              <a:rPr lang="ru-RU" dirty="0"/>
              <a:t>. Будь умен и тактичен. Находи нужные слова. Постарайся не обидеть и не унизить их </a:t>
            </a:r>
            <a:r>
              <a:rPr lang="ru-RU" dirty="0" smtClean="0"/>
              <a:t>достоинство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/>
              <a:t>Не бойся извиниться, если оказался не прав. Твой </a:t>
            </a:r>
            <a:r>
              <a:rPr lang="ru-RU" dirty="0" smtClean="0"/>
              <a:t>авторитет в </a:t>
            </a:r>
            <a:r>
              <a:rPr lang="ru-RU" dirty="0"/>
              <a:t>глазах обучающихся только повысится. Будь терпелив и к их ошибкам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584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</TotalTime>
  <Words>501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Ясность</vt:lpstr>
      <vt:lpstr>Советы НАЧИНАЮщим педагогам дополнительного образования</vt:lpstr>
      <vt:lpstr>Советы будущему педагогу дополнительного образования</vt:lpstr>
      <vt:lpstr>Советы будущему педагогу дополнительного образования</vt:lpstr>
      <vt:lpstr>Советы будущему педагогу дополнительного образования</vt:lpstr>
      <vt:lpstr>Советы будущему педагогу дополнительного образования</vt:lpstr>
      <vt:lpstr>Советы будущему педагогу дополнительного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будущим педагогам дополнительного образования</dc:title>
  <dc:creator>Marina Kirillova</dc:creator>
  <cp:lastModifiedBy>Marina Kirillova</cp:lastModifiedBy>
  <cp:revision>7</cp:revision>
  <dcterms:created xsi:type="dcterms:W3CDTF">2024-12-11T10:38:31Z</dcterms:created>
  <dcterms:modified xsi:type="dcterms:W3CDTF">2024-12-17T05:21:31Z</dcterms:modified>
</cp:coreProperties>
</file>