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Учимся задавать вопросы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Автор-составитель:</a:t>
            </a:r>
          </a:p>
          <a:p>
            <a:r>
              <a:rPr lang="ru-RU" dirty="0" smtClean="0"/>
              <a:t> Ведерникова Ольга </a:t>
            </a:r>
            <a:r>
              <a:rPr lang="ru-RU" dirty="0" smtClean="0"/>
              <a:t>Николаевна</a:t>
            </a:r>
          </a:p>
          <a:p>
            <a:r>
              <a:rPr lang="ru-RU" dirty="0" smtClean="0"/>
              <a:t>2020 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Функции вопросов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 можно получить новую информацию</a:t>
            </a:r>
          </a:p>
          <a:p>
            <a:r>
              <a:rPr lang="ru-RU" dirty="0" smtClean="0"/>
              <a:t> можно уточнить уже имеющуюся информацию</a:t>
            </a:r>
          </a:p>
          <a:p>
            <a:r>
              <a:rPr lang="ru-RU" dirty="0" smtClean="0"/>
              <a:t>для перевода разговора в другое русло</a:t>
            </a:r>
          </a:p>
          <a:p>
            <a:r>
              <a:rPr lang="ru-RU" dirty="0" smtClean="0"/>
              <a:t>можно продемонстрировать свое мнение, обозначить свою позицию</a:t>
            </a:r>
          </a:p>
          <a:p>
            <a:r>
              <a:rPr lang="ru-RU" dirty="0" smtClean="0"/>
              <a:t>вопрос может подсказать ответ</a:t>
            </a:r>
          </a:p>
          <a:p>
            <a:r>
              <a:rPr lang="ru-RU" dirty="0" smtClean="0"/>
              <a:t>можно настроить собеседника на нужный вам темп, лад речи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Вопросительные слова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Где?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Куда?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Кода?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Как?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Почему?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Сколько?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«Толстый» и «тонкий» вопрос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04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Вопросы, ответы на которые могут быть развернутыми, подробными, более наполненными, обстоятельными и длинными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Вопросы, ответы на которые обычно получаются однозначными, короткими, по факту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«Ромашка» вопросов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191000" y="1600200"/>
            <a:ext cx="44958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Простые вопросы</a:t>
            </a:r>
            <a:r>
              <a:rPr lang="ru-RU" dirty="0" smtClean="0"/>
              <a:t>- ответами на которые будут какие-либо факты</a:t>
            </a:r>
          </a:p>
          <a:p>
            <a:r>
              <a:rPr lang="ru-RU" b="1" dirty="0" smtClean="0"/>
              <a:t>Уточняющие вопросы </a:t>
            </a:r>
            <a:r>
              <a:rPr lang="ru-RU" dirty="0" smtClean="0"/>
              <a:t>- задаются, чтобы уточнить подразумевающую информацию, но не названную по каким-то причинам</a:t>
            </a:r>
          </a:p>
          <a:p>
            <a:r>
              <a:rPr lang="ru-RU" b="1" dirty="0" smtClean="0"/>
              <a:t>Интерпретационные (объясняющие) вопросы</a:t>
            </a:r>
            <a:r>
              <a:rPr lang="ru-RU" dirty="0" smtClean="0"/>
              <a:t>- начинаются со слова «Почему?»</a:t>
            </a:r>
          </a:p>
          <a:p>
            <a:r>
              <a:rPr lang="ru-RU" b="1" dirty="0" smtClean="0"/>
              <a:t>Творческие вопросы- </a:t>
            </a:r>
            <a:r>
              <a:rPr lang="ru-RU" dirty="0" smtClean="0"/>
              <a:t>обычно с частицей «бы»</a:t>
            </a:r>
          </a:p>
          <a:p>
            <a:r>
              <a:rPr lang="ru-RU" b="1" dirty="0" smtClean="0"/>
              <a:t>Оценочные вопросы – </a:t>
            </a:r>
          </a:p>
          <a:p>
            <a:r>
              <a:rPr lang="ru-RU" b="1" dirty="0" smtClean="0"/>
              <a:t>Практические вопросы</a:t>
            </a:r>
            <a:r>
              <a:rPr lang="ru-RU" dirty="0" smtClean="0"/>
              <a:t>- речь идет о связи теории и практики</a:t>
            </a:r>
            <a:endParaRPr lang="ru-RU" dirty="0"/>
          </a:p>
        </p:txBody>
      </p:sp>
      <p:pic>
        <p:nvPicPr>
          <p:cNvPr id="1028" name="Picture 4" descr="https://ds04.infourok.ru/uploads/ex/0ca9/0001e168-6e7a119e/img3.jpg"/>
          <p:cNvPicPr>
            <a:picLocks noChangeAspect="1" noChangeArrowheads="1"/>
          </p:cNvPicPr>
          <p:nvPr/>
        </p:nvPicPr>
        <p:blipFill>
          <a:blip r:embed="rId2"/>
          <a:srcRect l="10420" r="11433"/>
          <a:stretch>
            <a:fillRect/>
          </a:stretch>
        </p:blipFill>
        <p:spPr bwMode="auto">
          <a:xfrm>
            <a:off x="381000" y="2057399"/>
            <a:ext cx="3733800" cy="35834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125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Учимся задавать вопросы</vt:lpstr>
      <vt:lpstr>Функции вопросов</vt:lpstr>
      <vt:lpstr>Вопросительные слова</vt:lpstr>
      <vt:lpstr>«Толстый» и «тонкий» вопрос</vt:lpstr>
      <vt:lpstr>«Ромашка» вопросов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задавать вопросы</dc:title>
  <dc:creator>Vedernikova</dc:creator>
  <cp:lastModifiedBy>Marina Kirillova</cp:lastModifiedBy>
  <cp:revision>3</cp:revision>
  <dcterms:created xsi:type="dcterms:W3CDTF">2019-04-12T12:51:32Z</dcterms:created>
  <dcterms:modified xsi:type="dcterms:W3CDTF">2023-11-07T09:25:07Z</dcterms:modified>
</cp:coreProperties>
</file>