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Профессиональный стандарт </a:t>
            </a:r>
            <a:r>
              <a:rPr lang="ru-RU" dirty="0" smtClean="0"/>
              <a:t>педагога дополнительного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Авто-составитель: Ведерникова О. Н.</a:t>
            </a:r>
          </a:p>
          <a:p>
            <a:r>
              <a:rPr lang="ru-RU" sz="2000" dirty="0" smtClean="0"/>
              <a:t>Заместитель директора по </a:t>
            </a:r>
            <a:r>
              <a:rPr lang="ru-RU" sz="2000" dirty="0" smtClean="0"/>
              <a:t>УВР, </a:t>
            </a:r>
            <a:r>
              <a:rPr lang="ru-RU" sz="2000" dirty="0" smtClean="0"/>
              <a:t>методист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отражает уровень профессиональной</a:t>
            </a:r>
            <a:br>
              <a:rPr lang="ru-RU" dirty="0" smtClean="0"/>
            </a:br>
            <a:r>
              <a:rPr lang="ru-RU" dirty="0" smtClean="0"/>
              <a:t>подготовки педагога и его готовность к труду в сфере образования. </a:t>
            </a:r>
            <a:br>
              <a:rPr lang="ru-RU" dirty="0" smtClean="0"/>
            </a:br>
            <a:r>
              <a:rPr lang="ru-RU" dirty="0" smtClean="0"/>
              <a:t>Складывается из его профессиональных компетенций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компетенция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успешно действовать на основе практического опыта, умения и знаний при решении профессиональных задач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ИКТ-компетентность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квалифицированное</a:t>
            </a:r>
            <a:br>
              <a:rPr lang="ru-RU" dirty="0" smtClean="0"/>
            </a:br>
            <a:r>
              <a:rPr lang="ru-RU" dirty="0" smtClean="0"/>
              <a:t>использование общераспространенных в данной профессиональной области в </a:t>
            </a:r>
            <a:br>
              <a:rPr lang="ru-RU" dirty="0" smtClean="0"/>
            </a:br>
            <a:r>
              <a:rPr lang="ru-RU" dirty="0" smtClean="0"/>
              <a:t>развитых странах средств ИКТ при решении профессиональных задач там, где это необходимо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«</a:t>
            </a:r>
            <a:r>
              <a:rPr lang="ru-RU" i="1" dirty="0" smtClean="0"/>
              <a:t>Педагог – ключевая фигура реформирования образования. «В деле обучения и воспитания, во всем школьном деле ничего нельзя улучшить, минуя голову учителя» 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К.Д. Ушинский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нужен ПСП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Стандарт – инструмент реализации стратегии образования в меняющемся мире </a:t>
            </a:r>
          </a:p>
          <a:p>
            <a:r>
              <a:rPr lang="ru-RU" dirty="0" smtClean="0"/>
              <a:t>Стандарт – инструмент повышения качества образования и выхода отечественного образования на международный уровень</a:t>
            </a:r>
          </a:p>
          <a:p>
            <a:r>
              <a:rPr lang="ru-RU" dirty="0" smtClean="0"/>
              <a:t>Стандарт – объективный измеритель квалификации педагога </a:t>
            </a:r>
          </a:p>
          <a:p>
            <a:r>
              <a:rPr lang="ru-RU" dirty="0" smtClean="0"/>
              <a:t>Стандарт – средство отбора педагогических кадров в учреждения образования</a:t>
            </a:r>
          </a:p>
          <a:p>
            <a:r>
              <a:rPr lang="ru-RU" dirty="0" smtClean="0"/>
              <a:t>Стандарт – основа для формирования трудового договора, фиксирующего отношения между работником и работодателем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компетенции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одаренными учащимися</a:t>
            </a:r>
          </a:p>
          <a:p>
            <a:r>
              <a:rPr lang="ru-RU" dirty="0" smtClean="0"/>
              <a:t>Работа в  условиях реализации программ инклюзивного образования </a:t>
            </a:r>
          </a:p>
          <a:p>
            <a:r>
              <a:rPr lang="ru-RU" dirty="0" smtClean="0"/>
              <a:t>Работа с учащимися, имеющими проблемы в развитии </a:t>
            </a:r>
          </a:p>
          <a:p>
            <a:r>
              <a:rPr lang="ru-RU" dirty="0" smtClean="0"/>
              <a:t>Работа с </a:t>
            </a:r>
            <a:r>
              <a:rPr lang="ru-RU" dirty="0" err="1" smtClean="0"/>
              <a:t>девиантными</a:t>
            </a:r>
            <a:r>
              <a:rPr lang="ru-RU" dirty="0" smtClean="0"/>
              <a:t>, зависимыми, социально запущенными и социально уязвимыми учащимися, имеющими серьезные отклонения в поведении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 должен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Autofit/>
          </a:bodyPr>
          <a:lstStyle/>
          <a:p>
            <a:r>
              <a:rPr lang="ru-RU" sz="2300" dirty="0" smtClean="0"/>
              <a:t>Соответствовать структуре профессиональной</a:t>
            </a:r>
            <a:br>
              <a:rPr lang="ru-RU" sz="2300" dirty="0" smtClean="0"/>
            </a:br>
            <a:r>
              <a:rPr lang="ru-RU" sz="2300" dirty="0" smtClean="0"/>
              <a:t>деятельности </a:t>
            </a:r>
          </a:p>
          <a:p>
            <a:r>
              <a:rPr lang="ru-RU" sz="2300" dirty="0" smtClean="0"/>
              <a:t>Не превращаться в инструмент жесткой регламентации деятельности педагога</a:t>
            </a:r>
          </a:p>
          <a:p>
            <a:r>
              <a:rPr lang="ru-RU" sz="2300" dirty="0" smtClean="0"/>
              <a:t>Избавить педагога от выполнения несвойственных функций, отвлекающих его от выполнения своих прямых обязанностей</a:t>
            </a:r>
          </a:p>
          <a:p>
            <a:r>
              <a:rPr lang="ru-RU" sz="2300" dirty="0" smtClean="0"/>
              <a:t>Побуждать педагога к поиску нестандартных решений</a:t>
            </a:r>
          </a:p>
          <a:p>
            <a:r>
              <a:rPr lang="ru-RU" sz="2300" dirty="0" smtClean="0"/>
              <a:t>Соответствовать международным нормам и </a:t>
            </a:r>
            <a:r>
              <a:rPr lang="ru-RU" sz="2300" dirty="0" err="1" smtClean="0"/>
              <a:t>егламентам</a:t>
            </a:r>
            <a:endParaRPr lang="ru-RU" sz="2300" dirty="0" smtClean="0"/>
          </a:p>
          <a:p>
            <a:r>
              <a:rPr lang="ru-RU" sz="2300" dirty="0" smtClean="0"/>
              <a:t>Соотноситься с  требованиями профильных министерств и  ведомств, от которых зависят исчисление трудового стажа, начисление пенсий и т.п.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ПСП - рамочный документ, в  котором определяются основные требования к квалификации педагога</a:t>
            </a:r>
          </a:p>
          <a:p>
            <a:r>
              <a:rPr lang="ru-RU" dirty="0" smtClean="0"/>
              <a:t>ПСП может быть дополнен региональными требованиями, внутренним стандартом ОУ в соответствии со спецификой программ, реализуемых в данном ОУ</a:t>
            </a:r>
          </a:p>
          <a:p>
            <a:r>
              <a:rPr lang="ru-RU" dirty="0" smtClean="0"/>
              <a:t>ПСП отражает структуру деятельности педагога: обучение, воспитание и развитие ребенка</a:t>
            </a:r>
          </a:p>
          <a:p>
            <a:r>
              <a:rPr lang="ru-RU" dirty="0" smtClean="0"/>
              <a:t>ПСП существенно наполняется психолого-педагогическими компетенциями</a:t>
            </a:r>
          </a:p>
          <a:p>
            <a:r>
              <a:rPr lang="ru-RU" dirty="0" smtClean="0"/>
              <a:t>ПСП выдвигает требования к личностным качествам педагога – готовность учить всех без исключения детей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профстандарта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Преодолеть технократический подход в оценке труда педагога </a:t>
            </a:r>
          </a:p>
          <a:p>
            <a:r>
              <a:rPr lang="ru-RU" dirty="0" smtClean="0"/>
              <a:t>Обеспечить координированный рост свободы и ответственности педагога за результаты своего труда </a:t>
            </a:r>
          </a:p>
          <a:p>
            <a:r>
              <a:rPr lang="ru-RU" dirty="0" smtClean="0"/>
              <a:t>Мотивировать педагога на постоянное повышение квалификации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приеме на работу в образовательное учреждение на должности «педагог ДО», «методист», «педагог-организатор» </a:t>
            </a:r>
          </a:p>
          <a:p>
            <a:r>
              <a:rPr lang="ru-RU" dirty="0" smtClean="0"/>
              <a:t>при проведении аттестации педагогов образовательных учреждений региональными</a:t>
            </a:r>
            <a:br>
              <a:rPr lang="ru-RU" dirty="0" smtClean="0"/>
            </a:br>
            <a:r>
              <a:rPr lang="ru-RU" dirty="0" smtClean="0"/>
              <a:t>органами исполнительной власти, осуществляющими управление в сфере образования </a:t>
            </a:r>
          </a:p>
          <a:p>
            <a:r>
              <a:rPr lang="ru-RU" dirty="0" smtClean="0"/>
              <a:t>при проведении аттестации педагогов самими образовательными</a:t>
            </a:r>
            <a:br>
              <a:rPr lang="ru-RU" dirty="0" smtClean="0"/>
            </a:br>
            <a:r>
              <a:rPr lang="ru-RU" dirty="0" smtClean="0"/>
              <a:t>организациями, в случае предоставления им соответствующих полномочий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применения ПСП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Определять необходимую квалификацию педагога, которая влияет на результаты обучения, воспитания и развития ребенка</a:t>
            </a:r>
          </a:p>
          <a:p>
            <a:r>
              <a:rPr lang="ru-RU" dirty="0" smtClean="0"/>
              <a:t> Обеспечить необходимую подготовку педагога для получения высоких результатов его труда </a:t>
            </a:r>
          </a:p>
          <a:p>
            <a:r>
              <a:rPr lang="ru-RU" dirty="0" smtClean="0"/>
              <a:t>Обеспечить необходимую осведомленность педагога о   предъявляемых к нему требованиях</a:t>
            </a:r>
          </a:p>
          <a:p>
            <a:r>
              <a:rPr lang="ru-RU" dirty="0" smtClean="0"/>
              <a:t>Содействовать вовлечению педагогов в решение задачи повышения качества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162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Профессиональный стандарт педагога дополнительного образования</vt:lpstr>
      <vt:lpstr>Презентация PowerPoint</vt:lpstr>
      <vt:lpstr>Зачем нужен ПСП</vt:lpstr>
      <vt:lpstr>Новые компетенции педагога</vt:lpstr>
      <vt:lpstr>Стандарт должен</vt:lpstr>
      <vt:lpstr>Характеристики стандарта</vt:lpstr>
      <vt:lpstr>Функции профстандарта</vt:lpstr>
      <vt:lpstr>Область применения</vt:lpstr>
      <vt:lpstr>Цель применения ПСП</vt:lpstr>
      <vt:lpstr>Квалификация педагога</vt:lpstr>
      <vt:lpstr>Профессиональная компетенция</vt:lpstr>
      <vt:lpstr>ИКТ-компетентность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Vedernikova</dc:creator>
  <cp:lastModifiedBy>Marina Kirillova</cp:lastModifiedBy>
  <cp:revision>6</cp:revision>
  <dcterms:created xsi:type="dcterms:W3CDTF">2016-03-24T08:35:39Z</dcterms:created>
  <dcterms:modified xsi:type="dcterms:W3CDTF">2023-11-09T11:10:02Z</dcterms:modified>
</cp:coreProperties>
</file>