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7" r:id="rId4"/>
    <p:sldId id="275" r:id="rId5"/>
    <p:sldId id="276" r:id="rId6"/>
    <p:sldId id="277" r:id="rId7"/>
    <p:sldId id="278" r:id="rId8"/>
    <p:sldId id="268" r:id="rId9"/>
    <p:sldId id="269" r:id="rId10"/>
    <p:sldId id="271" r:id="rId11"/>
    <p:sldId id="283" r:id="rId12"/>
    <p:sldId id="272" r:id="rId13"/>
    <p:sldId id="270" r:id="rId14"/>
    <p:sldId id="274" r:id="rId15"/>
    <p:sldId id="282" r:id="rId16"/>
    <p:sldId id="279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C90"/>
    <a:srgbClr val="3A927D"/>
    <a:srgbClr val="164770"/>
    <a:srgbClr val="245A4D"/>
    <a:srgbClr val="66C2AC"/>
    <a:srgbClr val="257AC1"/>
    <a:srgbClr val="14436A"/>
    <a:srgbClr val="327E6C"/>
    <a:srgbClr val="1F649D"/>
    <a:srgbClr val="62D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1206" y="-72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AC81-2FC8-4081-97DF-3FA26CAAD24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A1C-D914-40F1-96FE-D8741CE04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7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A1C-D914-40F1-96FE-D8741CE049C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 b="1">
                <a:solidFill>
                  <a:srgbClr val="14436A"/>
                </a:solidFill>
                <a:latin typeface="Century Gothic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45A4D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entury Gothic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E13621-88B8-4EF6-A7EC-28D1D61DFBC4}" type="datetimeFigureOut">
              <a:rPr lang="ru-RU" smtClean="0"/>
              <a:pPr/>
              <a:t>14.12.2017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532" y="-531440"/>
            <a:ext cx="8352928" cy="4104456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</a:t>
            </a:r>
          </a:p>
          <a:p>
            <a:r>
              <a:rPr lang="ru-RU" sz="4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ПРОТИВОПОЖАРНОЙ БЕЗОПАСНОСТИ</a:t>
            </a:r>
          </a:p>
          <a:p>
            <a:r>
              <a:rPr lang="ru-RU" sz="4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ДЕТЯМ  В НОВОГОДНИЕ ПРАЗДНИКИ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</a:t>
            </a:r>
            <a:endParaRPr lang="ru-RU" dirty="0"/>
          </a:p>
        </p:txBody>
      </p:sp>
      <p:pic>
        <p:nvPicPr>
          <p:cNvPr id="4" name="Picture 2" descr="C:\Users\днс\Desktop\викторина\szenariy-razvlecheniya-dlya-podgotovitelnoy-gruppi-o-pogarnoy-bezopasnosti-v-novogodnie-prazdni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313529"/>
            <a:ext cx="5832648" cy="3923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под кроватью не прячься- учти, Что от огня просто так не уйти.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оставайся в квартире с огнём,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выбирайся доступным путём: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Мокрым шарфом нос и рот завяжи.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двери входной через дым поспеши!</a:t>
            </a:r>
          </a:p>
          <a:p>
            <a:endParaRPr lang="ru-RU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23928" y="980728"/>
            <a:ext cx="4968552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268760"/>
            <a:ext cx="7427168" cy="4857403"/>
          </a:xfrm>
        </p:spPr>
        <p:txBody>
          <a:bodyPr/>
          <a:lstStyle/>
          <a:p>
            <a:pPr algn="ctr"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Ребята , запомните </a:t>
            </a:r>
          </a:p>
          <a:p>
            <a:pPr algn="ctr"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Когда огонь и дым, беда-</a:t>
            </a:r>
          </a:p>
          <a:p>
            <a:pPr algn="ctr"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Не нужно прятаться</a:t>
            </a:r>
          </a:p>
          <a:p>
            <a:pPr algn="ctr"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Куда –то никогда</a:t>
            </a:r>
          </a:p>
          <a:p>
            <a:pPr algn="ctr"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Подальше от огня вы убегайте!</a:t>
            </a:r>
          </a:p>
          <a:p>
            <a:pPr algn="ctr"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 телефону «01»</a:t>
            </a:r>
          </a:p>
          <a:p>
            <a:pPr algn="ctr"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Пожарных вызывайте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же большой огонь,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Дымом всё объято,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Выбегать из дома вон,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Надо всем ребятам.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 помощь поскорей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зови, зови людей.</a:t>
            </a:r>
          </a:p>
          <a:p>
            <a:pPr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23928" y="836712"/>
            <a:ext cx="4968551" cy="540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Дым и огонь не к добру, так и знай,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Взрослых на помощь скорей призывай,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 «01» поскорее звони: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Срочно пожарных! Помогут они!</a:t>
            </a:r>
          </a:p>
          <a:p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Marina\Desktop\Телефоны экстренных служб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372498"/>
            <a:ext cx="5111750" cy="365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1645022" cy="149976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437112"/>
            <a:ext cx="7427168" cy="168905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она стрелой летит красная, как пламя,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сиреной говорит: «Скоро буду с вами!»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Чудо – лестницу везёт, и сверкают фары.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Всё водичкою польёт – вот и нет пожара!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lum bright="-12000"/>
          </a:blip>
          <a:srcRect/>
          <a:stretch>
            <a:fillRect/>
          </a:stretch>
        </p:blipFill>
        <p:spPr bwMode="auto">
          <a:xfrm>
            <a:off x="2555776" y="1772816"/>
            <a:ext cx="3960812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8003232" cy="554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нс\Desktop\викторина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344816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нс\Desktop\викторина\0016-016-Bezopasnogo-Novogo-Go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8003232" cy="4954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404664"/>
            <a:ext cx="3008313" cy="5865515"/>
          </a:xfrm>
        </p:spPr>
        <p:txBody>
          <a:bodyPr>
            <a:normAutofit/>
          </a:bodyPr>
          <a:lstStyle/>
          <a:p>
            <a:r>
              <a:rPr lang="ru-RU" sz="2000" dirty="0"/>
              <a:t> 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Ленту гладила Анюта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увидела подруг,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Отвлеклась на три минуты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забыла про утюг.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Тут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уж дело не до шутки!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Вот что значит – три минутки!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Ленты нет, кругом угар,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Чуть не сделался пожар.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pic>
        <p:nvPicPr>
          <p:cNvPr id="5" name="Объект 4" descr="http://umm4.com/wp-content/uploads/2011/06/stixi-dlya-detej-pravila-pozharnoj-bezopasnosti-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52736"/>
            <a:ext cx="5256583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1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3008313" cy="208823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Украшать свечами ёлку</a:t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Строго запрещается.</a:t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Потому что от свечей</a:t>
            </a:r>
            <a:b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Ёлка загорается!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3140968"/>
            <a:ext cx="2997969" cy="2985195"/>
          </a:xfrm>
        </p:spPr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поэтому- не смей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Зажигать на ней свечей!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Можешь запросто, заметь,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Вместе с ёлкою сгореть.</a:t>
            </a:r>
          </a:p>
          <a:p>
            <a:endParaRPr lang="ru-RU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51920" y="548680"/>
            <a:ext cx="4824535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нс\Desktop\викторина\20150519_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529" y="404664"/>
            <a:ext cx="4257472" cy="6192688"/>
          </a:xfrm>
          <a:prstGeom prst="rect">
            <a:avLst/>
          </a:prstGeom>
          <a:noFill/>
        </p:spPr>
      </p:pic>
      <p:pic>
        <p:nvPicPr>
          <p:cNvPr id="1027" name="Picture 3" descr="C:\Users\днс\Desktop\викторина\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4248472" cy="6304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нс\Desktop\викторина\187502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260648"/>
            <a:ext cx="4104456" cy="6036270"/>
          </a:xfrm>
          <a:prstGeom prst="rect">
            <a:avLst/>
          </a:prstGeom>
          <a:noFill/>
        </p:spPr>
      </p:pic>
      <p:pic>
        <p:nvPicPr>
          <p:cNvPr id="2051" name="Picture 3" descr="C:\Users\днс\Desktop\викторина\pozh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2656"/>
            <a:ext cx="3796283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нс\Desktop\викторина\str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496944" cy="6069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нс\Desktop\викторина\без н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764704"/>
            <a:ext cx="5616624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79512" y="1410110"/>
            <a:ext cx="2664296" cy="4457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Хочешь ты салют устроить?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Хорошо не станем спорить,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Только, чтоб не пострадать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Нужно в помощь взрослых звать!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дети должны обязательно знать: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Электроприборы нельзя выключать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Тогда, когда руки мокры от воды.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Такая халатность- шаг до беды!</a:t>
            </a:r>
          </a:p>
          <a:p>
            <a:endParaRPr lang="ru-RU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51920" y="764704"/>
            <a:ext cx="4896543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пальчик или гвоздик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Вдруг в розетку не совать-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Электричество опасно-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каждый должен знать!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51920" y="476672"/>
            <a:ext cx="4896543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литка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race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Плитка</Template>
  <TotalTime>0</TotalTime>
  <Words>211</Words>
  <Application>Microsoft Office PowerPoint</Application>
  <PresentationFormat>Экран (4:3)</PresentationFormat>
  <Paragraphs>52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Плитка</vt:lpstr>
      <vt:lpstr>Презентация PowerPoint</vt:lpstr>
      <vt:lpstr>Презентация PowerPoint</vt:lpstr>
      <vt:lpstr>Украшать свечами ёлку Строго запрещается. Потому что от свечей Ёлка загорается!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2013-03-20T17:54:31Z</dcterms:created>
  <dcterms:modified xsi:type="dcterms:W3CDTF">2017-12-14T09:55:24Z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TC103626541049</vt:lpwstr>
  </property>
</Properties>
</file>