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56" r:id="rId5"/>
    <p:sldId id="262" r:id="rId6"/>
    <p:sldId id="264" r:id="rId7"/>
    <p:sldId id="261" r:id="rId8"/>
    <p:sldId id="260" r:id="rId9"/>
    <p:sldId id="258" r:id="rId10"/>
    <p:sldId id="265" r:id="rId11"/>
    <p:sldId id="263" r:id="rId12"/>
    <p:sldId id="259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2AA-6D40-4E2E-BE62-93595E6523CB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9D9C-A7A3-4E30-9CCD-7156ED197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2AA-6D40-4E2E-BE62-93595E6523CB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9D9C-A7A3-4E30-9CCD-7156ED197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2AA-6D40-4E2E-BE62-93595E6523CB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9D9C-A7A3-4E30-9CCD-7156ED197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2AA-6D40-4E2E-BE62-93595E6523CB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9D9C-A7A3-4E30-9CCD-7156ED197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2AA-6D40-4E2E-BE62-93595E6523CB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9D9C-A7A3-4E30-9CCD-7156ED197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2AA-6D40-4E2E-BE62-93595E6523CB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9D9C-A7A3-4E30-9CCD-7156ED197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2AA-6D40-4E2E-BE62-93595E6523CB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9D9C-A7A3-4E30-9CCD-7156ED197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2AA-6D40-4E2E-BE62-93595E6523CB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9D9C-A7A3-4E30-9CCD-7156ED197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2AA-6D40-4E2E-BE62-93595E6523CB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9D9C-A7A3-4E30-9CCD-7156ED197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2AA-6D40-4E2E-BE62-93595E6523CB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9D9C-A7A3-4E30-9CCD-7156ED197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2AA-6D40-4E2E-BE62-93595E6523CB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9D9C-A7A3-4E30-9CCD-7156ED197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452AA-6D40-4E2E-BE62-93595E6523CB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69D9C-A7A3-4E30-9CCD-7156ED197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1800" dirty="0" smtClean="0"/>
              <a:t>22 апреля года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 занятия: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Гостиничные профессии</a:t>
            </a:r>
            <a:r>
              <a:rPr lang="ru-RU" sz="1100" b="1" dirty="0" smtClean="0"/>
              <a:t>.</a:t>
            </a:r>
            <a:r>
              <a:rPr lang="ru-RU" b="1" dirty="0" smtClean="0"/>
              <a:t> Администратор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Понятие о профессии</a:t>
            </a:r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Портье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История профессии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Умения администратора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Требования к профессии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Где получить профессию?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Заработная плата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Домашнее задание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714620"/>
            <a:ext cx="4286280" cy="361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Индивидуальные особенности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честность</a:t>
            </a:r>
          </a:p>
          <a:p>
            <a:r>
              <a:rPr lang="ru-RU" dirty="0" smtClean="0"/>
              <a:t>ответственность</a:t>
            </a:r>
          </a:p>
          <a:p>
            <a:r>
              <a:rPr lang="ru-RU" dirty="0" smtClean="0"/>
              <a:t>пунктуальность</a:t>
            </a:r>
          </a:p>
          <a:p>
            <a:r>
              <a:rPr lang="ru-RU" dirty="0" smtClean="0"/>
              <a:t>предупредительность</a:t>
            </a:r>
          </a:p>
          <a:p>
            <a:r>
              <a:rPr lang="ru-RU" dirty="0" smtClean="0"/>
              <a:t>трудолюбие</a:t>
            </a:r>
          </a:p>
          <a:p>
            <a:r>
              <a:rPr lang="ru-RU" dirty="0" smtClean="0"/>
              <a:t>доброжелательность</a:t>
            </a:r>
          </a:p>
          <a:p>
            <a:r>
              <a:rPr lang="ru-RU" dirty="0" smtClean="0"/>
              <a:t>коммуникабельность</a:t>
            </a:r>
          </a:p>
          <a:p>
            <a:r>
              <a:rPr lang="ru-RU" dirty="0" smtClean="0"/>
              <a:t>творческий подход к делу</a:t>
            </a:r>
          </a:p>
          <a:p>
            <a:r>
              <a:rPr lang="ru-RU" dirty="0" err="1" smtClean="0"/>
              <a:t>стрессоустойчивость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Где получить профессию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cap="all" dirty="0" smtClean="0"/>
              <a:t>Ярославский Яр КОЛЛЕДЖ УПРАВЛЕНИЯ И ПРОФЕССИОНАЛЬНЫХ ТЕХНОЛОГИЙ</a:t>
            </a:r>
          </a:p>
          <a:p>
            <a:pPr>
              <a:buNone/>
            </a:pPr>
            <a:endParaRPr lang="ru-RU" sz="2800" cap="all" dirty="0" smtClean="0"/>
          </a:p>
          <a:p>
            <a:r>
              <a:rPr lang="ru-RU" sz="2800" dirty="0" smtClean="0"/>
              <a:t>Ярославский колледж сервиса и дизайна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Межрегиональная Академия строительного и промышленного комплекса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Заработная плата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Заработная плата администратора гостиницы зависит от региона, престижа отеля, опыта работы и варьируется в пределах 23-40 тысяч рублей. Соответственно, средняя зарплата администратора гостиницы составляет </a:t>
            </a:r>
            <a:r>
              <a:rPr lang="ru-RU" b="1" dirty="0" smtClean="0"/>
              <a:t>30</a:t>
            </a:r>
            <a:r>
              <a:rPr lang="ru-RU" dirty="0" smtClean="0"/>
              <a:t> тысяч рублей. Дополнением к основному доходу могут быть чаевые, оплачиваемое питание, телефонная связь, абонементы в спортклубы, билеты на концерты и различные мероприятия.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Поразмыслить!</a:t>
            </a:r>
          </a:p>
          <a:p>
            <a:pPr>
              <a:buNone/>
            </a:pPr>
            <a:r>
              <a:rPr lang="ru-RU" dirty="0" smtClean="0"/>
              <a:t>О качествах администратора- для чего ему творческие способности, честность? </a:t>
            </a:r>
          </a:p>
          <a:p>
            <a:pPr>
              <a:buNone/>
            </a:pPr>
            <a:r>
              <a:rPr lang="ru-RU" dirty="0" smtClean="0"/>
              <a:t>Смог (</a:t>
            </a:r>
            <a:r>
              <a:rPr lang="ru-RU" dirty="0" err="1" smtClean="0"/>
              <a:t>ла</a:t>
            </a:r>
            <a:r>
              <a:rPr lang="ru-RU" dirty="0" smtClean="0"/>
              <a:t>) бы ты работать администратором гостиницы после обучения? Какие черты характера есть у тебя для этого?</a:t>
            </a:r>
          </a:p>
          <a:p>
            <a:pPr>
              <a:buNone/>
            </a:pPr>
            <a:r>
              <a:rPr lang="ru-RU" b="1" i="1" dirty="0" smtClean="0"/>
              <a:t>Найти и запомнить!</a:t>
            </a:r>
          </a:p>
          <a:p>
            <a:pPr>
              <a:buNone/>
            </a:pPr>
            <a:r>
              <a:rPr lang="ru-RU" dirty="0" smtClean="0"/>
              <a:t>Какие места работы администратором гостиницы ты знаешь в нашем городе?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Здравствуйте, ребята!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Мы продолжаем изучать профессии для выбора своей.</a:t>
            </a:r>
          </a:p>
          <a:p>
            <a:r>
              <a:rPr lang="ru-RU" dirty="0" smtClean="0"/>
              <a:t>Сегодня я вам предлагаю внимательно прочитать и посмотреть презентацию, подумать о новой профессии, вспомнить, чьи родители связаны с ней, выполнить домашнее задание.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Если будут </a:t>
            </a:r>
            <a:r>
              <a:rPr lang="ru-RU" dirty="0" err="1" smtClean="0"/>
              <a:t>вопросы-задавайте</a:t>
            </a:r>
            <a:r>
              <a:rPr lang="ru-RU" dirty="0" smtClean="0"/>
              <a:t> их в сети ВК, в ВАЙБЕР, просто позвоните.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Администратор </a:t>
            </a:r>
            <a:r>
              <a:rPr lang="ru-RU" b="1" dirty="0"/>
              <a:t>гостиницы (портье)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На </a:t>
            </a:r>
            <a:r>
              <a:rPr lang="ru-RU" dirty="0"/>
              <a:t>плечах администратора гостиницы </a:t>
            </a:r>
            <a:r>
              <a:rPr lang="ru-RU" dirty="0" smtClean="0"/>
              <a:t>лежит много </a:t>
            </a:r>
            <a:r>
              <a:rPr lang="ru-RU" dirty="0"/>
              <a:t>обязанностей, он организует и контролирует все, что связано с проживанием постояльцев. Главным плюсом профессии является ее высокая </a:t>
            </a:r>
            <a:r>
              <a:rPr lang="ru-RU" dirty="0" err="1"/>
              <a:t>востребованность</a:t>
            </a:r>
            <a:r>
              <a:rPr lang="ru-RU" dirty="0"/>
              <a:t>, причем во многих странах.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4214842" cy="6215106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Администратора гостиницы также называют французским словом «портье» (фр. </a:t>
            </a:r>
            <a:r>
              <a:rPr lang="ru-RU" sz="3200" dirty="0" err="1"/>
              <a:t>portier</a:t>
            </a:r>
            <a:r>
              <a:rPr lang="ru-RU" sz="3200" dirty="0"/>
              <a:t> </a:t>
            </a:r>
            <a:r>
              <a:rPr lang="ru-RU" sz="3200" dirty="0" err="1"/>
              <a:t>porte</a:t>
            </a:r>
            <a:r>
              <a:rPr lang="ru-RU" sz="3200" dirty="0"/>
              <a:t> дверь), потому что администратор – это сотрудник, который встречает постояльца, как только тот переступает порог отеля.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428604"/>
            <a:ext cx="3714776" cy="60007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57166"/>
            <a:ext cx="429776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25820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15262" cy="65562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История профессии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357298"/>
            <a:ext cx="3008313" cy="469106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 времена, когда отели еще называли постоялыми домами, функции администратора гостиницы чаще всего выполняли непосредственно хозяева заведения. Они принимали гостей, они устанавливали порядки, они же контролировали их выполнение. </a:t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89844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Понятие “гостеприимство” старо, как сама человеческая цивилизация. Английское слово “</a:t>
            </a:r>
            <a:r>
              <a:rPr lang="ru-RU" sz="2400" dirty="0" err="1" smtClean="0"/>
              <a:t>hospitality</a:t>
            </a:r>
            <a:r>
              <a:rPr lang="ru-RU" sz="2400" dirty="0" smtClean="0"/>
              <a:t>” (гостеприимство) происходит от </a:t>
            </a:r>
            <a:r>
              <a:rPr lang="ru-RU" sz="2400" dirty="0" err="1" smtClean="0"/>
              <a:t>старофранцузского</a:t>
            </a:r>
            <a:r>
              <a:rPr lang="ru-RU" sz="2400" dirty="0" smtClean="0"/>
              <a:t> “хоспис”, что означает “странноприимный дом”. Появление первых прообразов гостиниц, как и самой профессии по обслуживанию людей, останавливающихся на ночлег, уходит своими корнями в далекое прошлое. Гостиные дома располагались в городах и на дорогах, ведущих из одних стран в другие. Помимо путешественников услугами гостиных домов пользовались гонцы, курьеры, правительственные служащие. Здесь людям предоставляли ночлег, убежище, пищу, там же кормили и меняли лошадей. </a:t>
            </a:r>
          </a:p>
          <a:p>
            <a:r>
              <a:rPr lang="ru-RU" sz="2400" dirty="0" smtClean="0"/>
              <a:t>     Гостиницам, в современном понимании слова, уже почти 200 лет.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274638"/>
            <a:ext cx="4543428" cy="57975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3571900" cy="591187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      Администратор гостиницы</a:t>
            </a:r>
            <a:r>
              <a:rPr lang="ru-RU" dirty="0"/>
              <a:t> – это не просто ответственный за размещение гостей. От его профессионализма зависит, захочет ли гость остановиться в отеле вновь. Профессия подходит тем, кого интересует </a:t>
            </a:r>
            <a:r>
              <a:rPr lang="ru-RU" dirty="0" smtClean="0"/>
              <a:t>психология, обществознание, иностранные языки</a:t>
            </a:r>
            <a:endParaRPr lang="ru-RU" dirty="0"/>
          </a:p>
        </p:txBody>
      </p:sp>
      <p:pic>
        <p:nvPicPr>
          <p:cNvPr id="2050" name="Picture 2" descr="C:\Users\Антон\Desktop\admin_gos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714875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14282" y="1000108"/>
            <a:ext cx="3357586" cy="5126055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 smtClean="0"/>
              <a:t>Администратор  отвечает за слаженность действий персонала и дает указания сотрудникам, консультирует постояльцев гостиницы, расселяет их, знакомит с правилами проживания, выдает и забирает ключи от номеров, отвечает за корреспонденцию.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642918"/>
            <a:ext cx="500066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Требования к профессии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опыт работы в гостиничном бизнесе;</a:t>
            </a:r>
          </a:p>
          <a:p>
            <a:r>
              <a:rPr lang="ru-RU" dirty="0" smtClean="0"/>
              <a:t>среднее специальное или высшее образование;</a:t>
            </a:r>
          </a:p>
          <a:p>
            <a:r>
              <a:rPr lang="ru-RU" dirty="0" smtClean="0"/>
              <a:t>знание одного-двух иностранных языков (чаще всего английский на уровне </a:t>
            </a:r>
            <a:r>
              <a:rPr lang="ru-RU" dirty="0" err="1" smtClean="0"/>
              <a:t>Intermediate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владение ПК;</a:t>
            </a:r>
          </a:p>
          <a:p>
            <a:r>
              <a:rPr lang="ru-RU" dirty="0" smtClean="0"/>
              <a:t>умение работать с документами;</a:t>
            </a:r>
          </a:p>
          <a:p>
            <a:r>
              <a:rPr lang="ru-RU" dirty="0" smtClean="0"/>
              <a:t>грамотная устная и письменная речь.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362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22 апреля года Тема занятия:  Гостиничные профессии. Администратор </vt:lpstr>
      <vt:lpstr>Здравствуйте, ребята!</vt:lpstr>
      <vt:lpstr> Администратор гостиницы (портье) </vt:lpstr>
      <vt:lpstr>Администратора гостиницы также называют французским словом «портье» (фр. portier porte дверь), потому что администратор – это сотрудник, который встречает постояльца, как только тот переступает порог отеля.</vt:lpstr>
      <vt:lpstr>История профессии</vt:lpstr>
      <vt:lpstr>Слайд 6</vt:lpstr>
      <vt:lpstr>Слайд 7</vt:lpstr>
      <vt:lpstr> </vt:lpstr>
      <vt:lpstr>Требования к профессии</vt:lpstr>
      <vt:lpstr>Индивидуальные особенности</vt:lpstr>
      <vt:lpstr>Где получить профессию</vt:lpstr>
      <vt:lpstr>Заработная плата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Администратор гостиницы (портье)</dc:title>
  <dc:creator>Антон</dc:creator>
  <cp:lastModifiedBy>Антон</cp:lastModifiedBy>
  <cp:revision>10</cp:revision>
  <dcterms:created xsi:type="dcterms:W3CDTF">2020-04-21T15:15:18Z</dcterms:created>
  <dcterms:modified xsi:type="dcterms:W3CDTF">2020-04-21T19:46:02Z</dcterms:modified>
</cp:coreProperties>
</file>