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8B71-06CA-4AEF-91B7-884D763AABB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E9F2-54F0-4375-A0ED-C1602ED21E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8B71-06CA-4AEF-91B7-884D763AABB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E9F2-54F0-4375-A0ED-C1602ED21E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8B71-06CA-4AEF-91B7-884D763AABB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E9F2-54F0-4375-A0ED-C1602ED21E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8B71-06CA-4AEF-91B7-884D763AABB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E9F2-54F0-4375-A0ED-C1602ED21E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8B71-06CA-4AEF-91B7-884D763AABB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E9F2-54F0-4375-A0ED-C1602ED21E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8B71-06CA-4AEF-91B7-884D763AABB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E9F2-54F0-4375-A0ED-C1602ED21E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8B71-06CA-4AEF-91B7-884D763AABB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E9F2-54F0-4375-A0ED-C1602ED21E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8B71-06CA-4AEF-91B7-884D763AABB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E9F2-54F0-4375-A0ED-C1602ED21E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8B71-06CA-4AEF-91B7-884D763AABB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E9F2-54F0-4375-A0ED-C1602ED21E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8B71-06CA-4AEF-91B7-884D763AABB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E9F2-54F0-4375-A0ED-C1602ED21E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8B71-06CA-4AEF-91B7-884D763AABB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2E9F2-54F0-4375-A0ED-C1602ED21E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68B71-06CA-4AEF-91B7-884D763AABB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2E9F2-54F0-4375-A0ED-C1602ED21E2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loud.mail.ru/public/5iun/oddKKdc2j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32432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6700" b="1" dirty="0" smtClean="0">
                <a:solidFill>
                  <a:srgbClr val="FFC000"/>
                </a:solidFill>
              </a:rPr>
              <a:t>Внимание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/>
              <a:t>Так называется наш урок!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 т</a:t>
            </a:r>
            <a:r>
              <a:rPr lang="ru-RU" dirty="0" smtClean="0"/>
              <a:t>ак называется действие сосредоточенности, концентрированности на определенном предмете или действии.</a:t>
            </a:r>
            <a:br>
              <a:rPr lang="ru-RU" dirty="0" smtClean="0"/>
            </a:br>
            <a:r>
              <a:rPr lang="ru-RU" i="1" dirty="0" smtClean="0">
                <a:solidFill>
                  <a:srgbClr val="FFC000"/>
                </a:solidFill>
              </a:rPr>
              <a:t>Предлагаю вам потренировать свое внимание!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785786" y="4929198"/>
            <a:ext cx="7858178" cy="157163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Тест  РАССТАНОВКА ЧИСЕЛ</a:t>
            </a:r>
            <a:br>
              <a:rPr lang="ru-RU" dirty="0" smtClean="0"/>
            </a:br>
            <a:r>
              <a:rPr lang="ru-RU" sz="2200" dirty="0" smtClean="0"/>
              <a:t>Засекине время, за сколько минут вы успеете расставить все числа из первой таблицы во вторую, последовательно по их  возрастанию. Выполнять следует на бумаге, сделайте таблицу с помощью карандаша и линейки на своем листе!</a:t>
            </a:r>
            <a:endParaRPr lang="ru-RU" sz="2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3071810"/>
          <a:ext cx="4286281" cy="3371419"/>
        </p:xfrm>
        <a:graphic>
          <a:graphicData uri="http://schemas.openxmlformats.org/drawingml/2006/table">
            <a:tbl>
              <a:tblPr/>
              <a:tblGrid>
                <a:gridCol w="858465"/>
                <a:gridCol w="822192"/>
                <a:gridCol w="627339"/>
                <a:gridCol w="1121029"/>
                <a:gridCol w="857256"/>
              </a:tblGrid>
              <a:tr h="710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3200" dirty="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320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320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320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ru-RU" sz="320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3200" dirty="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3200" dirty="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Times New Roman"/>
                        </a:rPr>
                        <a:t>77</a:t>
                      </a:r>
                      <a:endParaRPr lang="ru-RU" sz="3200" dirty="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Times New Roman"/>
                        </a:rPr>
                        <a:t>91</a:t>
                      </a:r>
                      <a:endParaRPr lang="ru-RU" sz="3200" dirty="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  <a:endParaRPr lang="ru-RU" sz="320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320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Times New Roman"/>
                        </a:rPr>
                        <a:t>56</a:t>
                      </a:r>
                      <a:endParaRPr lang="ru-RU" sz="3200" dirty="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ru-RU" sz="3200" dirty="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Times New Roman"/>
                        </a:rPr>
                        <a:t>71</a:t>
                      </a:r>
                      <a:endParaRPr lang="ru-RU" sz="3200" dirty="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Times New Roman"/>
                        </a:rPr>
                        <a:t>64</a:t>
                      </a:r>
                      <a:endParaRPr lang="ru-RU" sz="320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ru-RU" sz="320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ru-RU" sz="320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3200" dirty="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Times New Roman"/>
                        </a:rPr>
                        <a:t>68</a:t>
                      </a:r>
                      <a:endParaRPr lang="ru-RU" sz="3200" dirty="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3200" dirty="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ru-RU" sz="3200" dirty="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Times New Roman"/>
                        </a:rPr>
                        <a:t>82</a:t>
                      </a:r>
                      <a:endParaRPr lang="ru-RU" sz="3200" dirty="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320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3200" dirty="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  <a:endParaRPr lang="ru-RU" sz="3200" dirty="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929190" y="3000370"/>
          <a:ext cx="3902105" cy="3286150"/>
        </p:xfrm>
        <a:graphic>
          <a:graphicData uri="http://schemas.openxmlformats.org/drawingml/2006/table">
            <a:tbl>
              <a:tblPr/>
              <a:tblGrid>
                <a:gridCol w="780421"/>
                <a:gridCol w="780421"/>
                <a:gridCol w="780421"/>
                <a:gridCol w="780421"/>
                <a:gridCol w="780421"/>
              </a:tblGrid>
              <a:tr h="657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Зимний тест! </a:t>
            </a:r>
            <a:r>
              <a:rPr lang="ru-RU" dirty="0" smtClean="0">
                <a:solidFill>
                  <a:srgbClr val="FFC000"/>
                </a:solidFill>
              </a:rPr>
              <a:t>НАЙДИ 8 ОТЛИЧИЙ!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Инженерное рисование животных - срисовывание жирафа, бабочки, рыбки. </a:t>
            </a:r>
            <a:endParaRPr lang="ru-RU" dirty="0"/>
          </a:p>
        </p:txBody>
      </p:sp>
      <p:pic>
        <p:nvPicPr>
          <p:cNvPr id="4" name="Рисунок 3" descr="Упражнение 14 для тренировки памяти и внимани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714488"/>
            <a:ext cx="842968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4" y="274638"/>
            <a:ext cx="3543296" cy="294004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Японский тест</a:t>
            </a:r>
            <a:r>
              <a:rPr lang="ru-RU" dirty="0">
                <a:solidFill>
                  <a:srgbClr val="FFC000"/>
                </a:solidFill>
              </a:rPr>
              <a:t/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dirty="0" smtClean="0"/>
              <a:t> Сделайте вместе с родителями!</a:t>
            </a:r>
            <a:endParaRPr lang="ru-RU" dirty="0"/>
          </a:p>
        </p:txBody>
      </p:sp>
      <p:pic>
        <p:nvPicPr>
          <p:cNvPr id="16386" name="Picture 2" descr="E:\Японский тес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4857784" cy="6215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ru-RU" dirty="0" smtClean="0"/>
              <a:t>Рисование неотрывной линией. </a:t>
            </a:r>
            <a:r>
              <a:rPr lang="ru-RU" dirty="0" smtClean="0">
                <a:solidFill>
                  <a:srgbClr val="FFC000"/>
                </a:solidFill>
              </a:rPr>
              <a:t>Метод художника Пикассо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Внимательно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smtClean="0"/>
              <a:t>посмотрите на путь линии, запомните, повторите рукой в воздухе и затем карандашом на бумаге или мелом на доске!</a:t>
            </a:r>
            <a:br>
              <a:rPr lang="ru-RU" dirty="0" smtClean="0"/>
            </a:br>
            <a:r>
              <a:rPr lang="ru-RU" dirty="0" smtClean="0"/>
              <a:t> Тренируйте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внимание</a:t>
            </a:r>
            <a:r>
              <a:rPr lang="ru-RU" dirty="0" smtClean="0"/>
              <a:t> и руку!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Великий Пикассо  часто рисовал одной линией свои рисунки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17411" name="Picture 3" descr="E:\Баловство Мастера\приложение 1. Рисунки\Пикассо чай вдвое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00240"/>
            <a:ext cx="3571900" cy="3286148"/>
          </a:xfrm>
          <a:prstGeom prst="rect">
            <a:avLst/>
          </a:prstGeom>
          <a:noFill/>
        </p:spPr>
      </p:pic>
      <p:pic>
        <p:nvPicPr>
          <p:cNvPr id="17412" name="Picture 4" descr="E:\Баловство Мастера\приложение 1. Рисунки\Пингвин, цапл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785926"/>
            <a:ext cx="4429156" cy="2528097"/>
          </a:xfrm>
          <a:prstGeom prst="rect">
            <a:avLst/>
          </a:prstGeom>
          <a:noFill/>
        </p:spPr>
      </p:pic>
      <p:pic>
        <p:nvPicPr>
          <p:cNvPr id="17413" name="Picture 5" descr="E:\Баловство Мастера\приложение 1. Рисунки\лис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4429132"/>
            <a:ext cx="3571900" cy="21855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Ваши задания! </a:t>
            </a:r>
            <a:r>
              <a:rPr lang="ru-RU" dirty="0" smtClean="0">
                <a:solidFill>
                  <a:srgbClr val="FFC000"/>
                </a:solidFill>
              </a:rPr>
              <a:t>ВЫПОЛНИТЬ с семьей! </a:t>
            </a:r>
            <a:r>
              <a:rPr lang="ru-RU" dirty="0" smtClean="0"/>
              <a:t>Очень полезно всем!</a:t>
            </a:r>
            <a:endParaRPr lang="ru-RU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143116"/>
            <a:ext cx="2813063" cy="3499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000373"/>
            <a:ext cx="3929090" cy="3239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429684" cy="60007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Другие образцы </a:t>
            </a:r>
            <a:r>
              <a:rPr lang="ru-RU" sz="3100" dirty="0" smtClean="0"/>
              <a:t>можно увидеть </a:t>
            </a:r>
            <a:r>
              <a:rPr lang="ru-RU" sz="3100" dirty="0" smtClean="0"/>
              <a:t>в нашем мастер-классе.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Видеоссылка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smtClean="0"/>
              <a:t>на мастер-класс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solidFill>
                  <a:schemeClr val="tx2"/>
                </a:solidFill>
                <a:hlinkClick r:id="rId2"/>
              </a:rPr>
              <a:t>https</a:t>
            </a:r>
            <a:r>
              <a:rPr lang="en-US" dirty="0">
                <a:solidFill>
                  <a:schemeClr val="tx2"/>
                </a:solidFill>
                <a:hlinkClick r:id="rId2"/>
              </a:rPr>
              <a:t>://</a:t>
            </a:r>
            <a:r>
              <a:rPr lang="en-US" dirty="0" smtClean="0">
                <a:solidFill>
                  <a:schemeClr val="tx2"/>
                </a:solidFill>
                <a:hlinkClick r:id="rId2"/>
              </a:rPr>
              <a:t>cloud.mail.ru/public/5iun/oddKKdc2j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Ваши </a:t>
            </a:r>
            <a:r>
              <a:rPr lang="ru-RU" dirty="0" smtClean="0">
                <a:solidFill>
                  <a:srgbClr val="FFC000"/>
                </a:solidFill>
              </a:rPr>
              <a:t>«внимательные» </a:t>
            </a:r>
            <a:r>
              <a:rPr lang="ru-RU" dirty="0" smtClean="0">
                <a:solidFill>
                  <a:schemeClr val="tx2"/>
                </a:solidFill>
              </a:rPr>
              <a:t>рисунки хочу увидеть при встрече! 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Или сфотографируйте и 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направьте мне в комментариях!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sz="3600" i="1" dirty="0" smtClean="0">
                <a:solidFill>
                  <a:schemeClr val="tx2"/>
                </a:solidFill>
              </a:rPr>
              <a:t>Ваша Светлана Михайловна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>
                <a:solidFill>
                  <a:schemeClr val="tx2"/>
                </a:solidFill>
              </a:rPr>
              <a:t/>
            </a:r>
            <a:br>
              <a:rPr lang="ru-RU" dirty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64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    Внимание Так называется наш урок! И так называется действие сосредоточенности, концентрированности на определенном предмете или действии. Предлагаю вам потренировать свое внимание!    </vt:lpstr>
      <vt:lpstr>  Тест  РАССТАНОВКА ЧИСЕЛ Засекине время, за сколько минут вы успеете расставить все числа из первой таблицы во вторую, последовательно по их  возрастанию. Выполнять следует на бумаге, сделайте таблицу с помощью карандаша и линейки на своем листе!</vt:lpstr>
      <vt:lpstr> Зимний тест! НАЙДИ 8 ОТЛИЧИЙ!  </vt:lpstr>
      <vt:lpstr>Японский тест  Сделайте вместе с родителями!</vt:lpstr>
      <vt:lpstr>Рисование неотрывной линией. Метод художника Пикассо Внимательно посмотрите на путь линии, запомните, повторите рукой в воздухе и затем карандашом на бумаге или мелом на доске!  Тренируйте внимание и руку!</vt:lpstr>
      <vt:lpstr>Великий Пикассо  часто рисовал одной линией свои рисунки</vt:lpstr>
      <vt:lpstr>Ваши задания! ВЫПОЛНИТЬ с семьей! Очень полезно всем!</vt:lpstr>
      <vt:lpstr>  Другие образцы можно увидеть в нашем мастер-классе.  Видеоссылка на мастер-класс https://cloud.mail.ru/public/5iun/oddKKdc2j Ваши «внимательные» рисунки хочу увидеть при встрече!  Или сфотографируйте и  направьте мне в комментариях! Ваша Светлана Михайловна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Внимание  Так называется наш урок! И так называется действие сосредоточенности, концентрированности на определенном предмете или действии. Предлагаю вам потренировать свое внимание!</dc:title>
  <dc:creator>Home</dc:creator>
  <cp:lastModifiedBy>Home</cp:lastModifiedBy>
  <cp:revision>6</cp:revision>
  <dcterms:created xsi:type="dcterms:W3CDTF">2022-01-31T11:35:40Z</dcterms:created>
  <dcterms:modified xsi:type="dcterms:W3CDTF">2022-01-31T12:26:26Z</dcterms:modified>
</cp:coreProperties>
</file>