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0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4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1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1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6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7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0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3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3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3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5369-A2CB-4DF1-AFDF-B464E2ED247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A3CD-3D85-40CA-BF0B-9AD40B6E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4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04114" y="1122363"/>
            <a:ext cx="4963886" cy="23876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ПДД для школьников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3370" y="3602038"/>
            <a:ext cx="4194629" cy="1655762"/>
          </a:xfrm>
        </p:spPr>
        <p:txBody>
          <a:bodyPr/>
          <a:lstStyle/>
          <a:p>
            <a:r>
              <a:rPr lang="ru-RU" dirty="0" smtClean="0"/>
              <a:t>Автор-составитель: Ведерникова Ольга Николаевна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88" y="986971"/>
            <a:ext cx="5606325" cy="52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Своя территория движения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868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всех участников дорожного движения предусмотрена своя территория для движения: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транспорту – проезжая часть</a:t>
            </a:r>
            <a:r>
              <a:rPr lang="ru-RU" dirty="0"/>
              <a:t>,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пешеходам – тротуар</a:t>
            </a:r>
            <a:r>
              <a:rPr lang="ru-RU" dirty="0"/>
              <a:t>. При отсутствии тротуара пешеходы, могут перемещаться по обочине проезжей части, обязательно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навстречу движущемуся транспорту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придерживаясь левой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614"/>
          <a:stretch/>
        </p:blipFill>
        <p:spPr>
          <a:xfrm>
            <a:off x="6125029" y="2022418"/>
            <a:ext cx="5632470" cy="40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6956" y="296011"/>
            <a:ext cx="8131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Ответьте на вопросы теста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8" y="1219341"/>
            <a:ext cx="7460343" cy="55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0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такие участники дорожного движения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А) водители транспортных </a:t>
            </a:r>
            <a:r>
              <a:rPr lang="ru-RU" dirty="0" smtClean="0"/>
              <a:t>средств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пешеходы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</a:t>
            </a:r>
            <a:r>
              <a:rPr lang="ru-RU" dirty="0" smtClean="0"/>
              <a:t>пассажиры</a:t>
            </a:r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) все перечисленные </a:t>
            </a:r>
            <a:r>
              <a:rPr lang="ru-RU" dirty="0" smtClean="0"/>
              <a:t>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70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Соблюдать правила дорожного движения нужно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А) в темное время суток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всегда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когда вблизи находится регулировщик или инспектор ГИБДД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) когда на это есть </a:t>
            </a:r>
            <a:r>
              <a:rPr lang="ru-RU" dirty="0" smtClean="0"/>
              <a:t>настроение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50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находится родина первого в мире светофора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А) в Голландии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в </a:t>
            </a:r>
            <a:r>
              <a:rPr lang="ru-RU" dirty="0" smtClean="0"/>
              <a:t>России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в </a:t>
            </a:r>
            <a:r>
              <a:rPr lang="ru-RU" dirty="0" smtClean="0"/>
              <a:t>Англии</a:t>
            </a:r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) в </a:t>
            </a:r>
            <a:r>
              <a:rPr lang="ru-RU" dirty="0" smtClean="0"/>
              <a:t>Италии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Сколько сигналов имеет светофор для пешеходов</a:t>
            </a:r>
            <a:r>
              <a:rPr lang="ru-RU" b="1" dirty="0" smtClean="0"/>
              <a:t>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А) один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два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три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) ни </a:t>
            </a:r>
            <a:r>
              <a:rPr lang="ru-RU" dirty="0" smtClean="0"/>
              <a:t>одного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05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красный сигнал светофора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А) движение всем участникам дорожного движения начинать нельзя: пешеходам и автотранспортным </a:t>
            </a:r>
            <a:r>
              <a:rPr lang="ru-RU" dirty="0" smtClean="0"/>
              <a:t>средствам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можно начинать движение пешеходам и автотранспортным средствам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можно начинать движение автотранспортным средствам и нельзя пешеходам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) можно начинать движение пешеходам и нельзя автотранспортным </a:t>
            </a:r>
            <a:r>
              <a:rPr lang="ru-RU" dirty="0" smtClean="0"/>
              <a:t>средствам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28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желтый сигнал светофора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А) движение всем участникам дорожного движения начинать нельзя: пешеходам и автотранспортным </a:t>
            </a:r>
            <a:r>
              <a:rPr lang="ru-RU" dirty="0" smtClean="0"/>
              <a:t>средствам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можно начинать движение пешеходам и автотранспортным средствам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можно начинать движение автотранспортным средствам и нельзя пешеходам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) можно начинать движение пешеходам и нельзя автотранспортным </a:t>
            </a:r>
            <a:r>
              <a:rPr lang="ru-RU" dirty="0" smtClean="0"/>
              <a:t>средствам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30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зеленый сигнал светофора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А) движение всем участникам дорожного движения начинать нельзя: пешеходам и автотранспортным </a:t>
            </a:r>
            <a:r>
              <a:rPr lang="ru-RU" dirty="0" smtClean="0"/>
              <a:t>средствам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можно начинать движение пешеходам и автотранспортным средствам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можно начинать движение автотранспортным средствам и нельзя </a:t>
            </a:r>
            <a:r>
              <a:rPr lang="ru-RU" dirty="0" smtClean="0"/>
              <a:t>пешеходам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Г) можно начинать движение пешеходам и нельзя автотранспортным </a:t>
            </a:r>
            <a:r>
              <a:rPr lang="ru-RU" dirty="0" smtClean="0"/>
              <a:t>средствам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671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светофор не исправен, кто регулирует движение на проезжей части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А) инспектор ГИБДД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/>
              <a:t>регулировшик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полицейский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) дорожный </a:t>
            </a:r>
            <a:r>
              <a:rPr lang="ru-RU" dirty="0" smtClean="0"/>
              <a:t>рабочий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24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нужны ПДД?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Правила дорожного движения нужно знать всем: и автомобилистам, и тем, кто передвигается по улицам на велосипеде, и </a:t>
            </a:r>
            <a:r>
              <a:rPr lang="ru-RU" dirty="0" smtClean="0"/>
              <a:t>пешеходам </a:t>
            </a:r>
          </a:p>
          <a:p>
            <a:r>
              <a:rPr lang="ru-RU" dirty="0"/>
              <a:t>Чтобы избежать неприятностей подобного характера</a:t>
            </a:r>
            <a:r>
              <a:rPr lang="ru-RU" dirty="0" smtClean="0"/>
              <a:t>, нужно знать, как себя вести на улице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56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инструмент использует регулировщик для регулирования движения на проезжей части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А) рупор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рацию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жезл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) </a:t>
            </a:r>
            <a:r>
              <a:rPr lang="ru-RU" dirty="0" smtClean="0"/>
              <a:t>палочку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780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элемента дороги не существует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А) парапет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smtClean="0"/>
              <a:t>бордюр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тротуар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) </a:t>
            </a:r>
            <a:r>
              <a:rPr lang="ru-RU" dirty="0" smtClean="0"/>
              <a:t>обочина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09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171" y="219982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пешеходов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91" y="1545544"/>
            <a:ext cx="7751680" cy="50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1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Передвижение пешеходов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0428" y="1539987"/>
            <a:ext cx="530134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Пешеходы должны передвигаться по тротуарам и пешеходным (или </a:t>
            </a:r>
            <a:r>
              <a:rPr lang="ru-RU" dirty="0" err="1"/>
              <a:t>велопешеходным</a:t>
            </a:r>
            <a:r>
              <a:rPr lang="ru-RU" dirty="0"/>
              <a:t>) дорожкам, а при их отсутствии — по обочине. При отсутствии тротуаров, пешеходных (</a:t>
            </a:r>
            <a:r>
              <a:rPr lang="ru-RU" dirty="0" err="1"/>
              <a:t>велопешеходных</a:t>
            </a:r>
            <a:r>
              <a:rPr lang="ru-RU" dirty="0"/>
              <a:t>) дорожек или обочин, а также в случае невозможности двигаться по ним, пешеходы могут идти (в один ряд) по краю проезжей части. При движении по краю проезжей части пешеходы должны идти навстречу движению </a:t>
            </a:r>
            <a:r>
              <a:rPr lang="ru-RU" b="1" dirty="0">
                <a:solidFill>
                  <a:srgbClr val="FF0000"/>
                </a:solidFill>
              </a:rPr>
              <a:t>транспортных </a:t>
            </a:r>
            <a:r>
              <a:rPr lang="ru-RU" b="1" dirty="0" smtClean="0">
                <a:solidFill>
                  <a:srgbClr val="FF0000"/>
                </a:solidFill>
              </a:rPr>
              <a:t>средств!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96" t="10325" r="3422" b="6422"/>
          <a:stretch/>
        </p:blipFill>
        <p:spPr>
          <a:xfrm>
            <a:off x="6371771" y="1539987"/>
            <a:ext cx="5588000" cy="40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1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Светофор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0457"/>
            <a:ext cx="5344886" cy="469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Светофор имеет 3 вида сигнала: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</a:t>
            </a:r>
            <a:r>
              <a:rPr lang="ru-RU" dirty="0"/>
              <a:t>,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</a:t>
            </a:r>
            <a:r>
              <a:rPr lang="ru-RU" dirty="0"/>
              <a:t> и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желтый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для пешеходов светофор имеет 2 вида: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</a:t>
            </a:r>
            <a:r>
              <a:rPr lang="ru-RU" dirty="0"/>
              <a:t> и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Красный </a:t>
            </a:r>
            <a:r>
              <a:rPr lang="ru-RU" dirty="0"/>
              <a:t>свет означает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«остановись, хода нет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>
              <a:buNone/>
            </a:pPr>
            <a:r>
              <a:rPr lang="ru-RU" dirty="0" smtClean="0"/>
              <a:t>желтый </a:t>
            </a:r>
            <a:r>
              <a:rPr lang="ru-RU" dirty="0"/>
              <a:t>–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«внимание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>
              <a:buNone/>
            </a:pPr>
            <a:r>
              <a:rPr lang="ru-RU" dirty="0" smtClean="0"/>
              <a:t>зеленый </a:t>
            </a:r>
            <a:r>
              <a:rPr lang="ru-RU" dirty="0"/>
              <a:t>–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«путь свободен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994" y="1027906"/>
            <a:ext cx="4801442" cy="49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переходить дорогу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8949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Пешеходы должны переходить дорогу по пешеходным переходам (подземным и надземным), а при их отсутствии — на перекрестках по линии тротуаров или </a:t>
            </a:r>
            <a:r>
              <a:rPr lang="ru-RU" dirty="0" smtClean="0"/>
              <a:t>обочин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49" y="1690688"/>
            <a:ext cx="6257536" cy="40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7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Нерегулируемый пешеходный переход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836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нерегулируемых пешеходных переходах, пешеходы могут выходить на проезжую часть только после того, как оценят расстояние до приближающихся транспортных средств, оценят их скорость и убедятся, что переход будет для них </a:t>
            </a:r>
            <a:r>
              <a:rPr lang="ru-RU" dirty="0" smtClean="0"/>
              <a:t>безопасен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4913"/>
          <a:stretch/>
        </p:blipFill>
        <p:spPr>
          <a:xfrm>
            <a:off x="5921829" y="1535114"/>
            <a:ext cx="6008914" cy="4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4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обходить маршрутный транспорт?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943" y="1825625"/>
            <a:ext cx="56351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При выходе из любого маршрутного транспорта </a:t>
            </a:r>
            <a:r>
              <a:rPr lang="ru-RU" dirty="0" smtClean="0"/>
              <a:t>(трамвай</a:t>
            </a:r>
            <a:r>
              <a:rPr lang="ru-RU" dirty="0"/>
              <a:t>, троллейбус или автобус</a:t>
            </a:r>
            <a:r>
              <a:rPr lang="ru-RU" dirty="0" smtClean="0"/>
              <a:t>),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обходить его ни спереди, ни сзади! </a:t>
            </a:r>
            <a:r>
              <a:rPr lang="ru-RU" dirty="0"/>
              <a:t>В этом случае следует дойти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ближайшего пешеходного перехода</a:t>
            </a:r>
            <a:r>
              <a:rPr lang="ru-RU" dirty="0"/>
              <a:t>, а если его нет, подождать, пока транспортное средство отъедет от остановки и удалится на безопасное расстояние, и только потом переходить дорогу, причем в том месте,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она хорошо просматривается в обе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2212"/>
          <a:stretch/>
        </p:blipFill>
        <p:spPr>
          <a:xfrm>
            <a:off x="6313714" y="1825625"/>
            <a:ext cx="5646057" cy="41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3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переходить проезжую часть?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594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Прежде </a:t>
            </a:r>
            <a:r>
              <a:rPr lang="ru-RU" dirty="0"/>
              <a:t>чем начать переходить дорогу, нужно остановиться, посмотреть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налево, затем направо, затем еще раз налево</a:t>
            </a:r>
            <a:r>
              <a:rPr lang="ru-RU" dirty="0"/>
              <a:t>, и только убедившись в своей безопасности со всех сторон, начинать переход через проезжую часть. При этом необходимо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 контролировать ситуацию, смотреть по сторонам </a:t>
            </a:r>
            <a:r>
              <a:rPr lang="ru-RU" dirty="0"/>
              <a:t>и, по возможности, не останавливаться </a:t>
            </a:r>
            <a:r>
              <a:rPr lang="ru-RU" dirty="0" smtClean="0"/>
              <a:t>посереди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570" t="9524" r="8572" b="14664"/>
          <a:stretch/>
        </p:blipFill>
        <p:spPr>
          <a:xfrm>
            <a:off x="6197600" y="1825625"/>
            <a:ext cx="5651893" cy="41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97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709</Words>
  <Application>Microsoft Office PowerPoint</Application>
  <PresentationFormat>Широкоэкранный</PresentationFormat>
  <Paragraphs>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ПДД для школьников</vt:lpstr>
      <vt:lpstr>Зачем нужны ПДД?</vt:lpstr>
      <vt:lpstr>Обязанности пешеходов</vt:lpstr>
      <vt:lpstr>Передвижение пешеходов</vt:lpstr>
      <vt:lpstr>Светофор</vt:lpstr>
      <vt:lpstr>Как переходить дорогу</vt:lpstr>
      <vt:lpstr>Нерегулируемый пешеходный переход</vt:lpstr>
      <vt:lpstr>Как обходить маршрутный транспорт?</vt:lpstr>
      <vt:lpstr>Как переходить проезжую часть?</vt:lpstr>
      <vt:lpstr>Своя территория движения</vt:lpstr>
      <vt:lpstr>Презентация PowerPoint</vt:lpstr>
      <vt:lpstr>Кто такие участники дорожного движения?  </vt:lpstr>
      <vt:lpstr>Соблюдать правила дорожного движения нужно? </vt:lpstr>
      <vt:lpstr>Где находится родина первого в мире светофора? </vt:lpstr>
      <vt:lpstr>Сколько сигналов имеет светофор для пешеходов?  </vt:lpstr>
      <vt:lpstr>Что означает красный сигнал светофора?  </vt:lpstr>
      <vt:lpstr>Что означает желтый сигнал светофора?  </vt:lpstr>
      <vt:lpstr>Что означает зеленый сигнал светофора? </vt:lpstr>
      <vt:lpstr>Если светофор не исправен, кто регулирует движение на проезжей части?  </vt:lpstr>
      <vt:lpstr>Какой инструмент использует регулировщик для регулирования движения на проезжей части?  </vt:lpstr>
      <vt:lpstr>Какого элемента дороги не существует?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ПДД для школьников</dc:title>
  <dc:creator>Ведерникова О Н</dc:creator>
  <cp:lastModifiedBy>Ведерникова О Н</cp:lastModifiedBy>
  <cp:revision>7</cp:revision>
  <dcterms:created xsi:type="dcterms:W3CDTF">2022-02-01T06:25:03Z</dcterms:created>
  <dcterms:modified xsi:type="dcterms:W3CDTF">2022-02-01T07:56:40Z</dcterms:modified>
</cp:coreProperties>
</file>